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60" r:id="rId2"/>
  </p:sldMasterIdLst>
  <p:notesMasterIdLst>
    <p:notesMasterId r:id="rId18"/>
  </p:notesMasterIdLst>
  <p:sldIdLst>
    <p:sldId id="269" r:id="rId3"/>
    <p:sldId id="284" r:id="rId4"/>
    <p:sldId id="270" r:id="rId5"/>
    <p:sldId id="271" r:id="rId6"/>
    <p:sldId id="277" r:id="rId7"/>
    <p:sldId id="272" r:id="rId8"/>
    <p:sldId id="278" r:id="rId9"/>
    <p:sldId id="287" r:id="rId10"/>
    <p:sldId id="281" r:id="rId11"/>
    <p:sldId id="285" r:id="rId12"/>
    <p:sldId id="283" r:id="rId13"/>
    <p:sldId id="288" r:id="rId14"/>
    <p:sldId id="286" r:id="rId15"/>
    <p:sldId id="273" r:id="rId16"/>
    <p:sldId id="274" r:id="rId17"/>
  </p:sldIdLst>
  <p:sldSz cx="18288000" cy="10287000"/>
  <p:notesSz cx="10287000" cy="18288000"/>
  <p:embeddedFontLs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G마켓 산스 TTF Bold" panose="02000000000000000000" pitchFamily="2" charset="-127"/>
      <p:bold r:id="rId23"/>
    </p:embeddedFont>
    <p:embeddedFont>
      <p:font typeface="맑은 고딕" panose="020B0503020000020004" pitchFamily="50" charset="-127"/>
      <p:regular r:id="rId24"/>
      <p:bold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8181"/>
    <a:srgbClr val="EEEEEE"/>
    <a:srgbClr val="FFE1EA"/>
    <a:srgbClr val="71ADBD"/>
    <a:srgbClr val="FFFFFF"/>
    <a:srgbClr val="CEEAB0"/>
    <a:srgbClr val="2F2F2F"/>
    <a:srgbClr val="CFE3E9"/>
    <a:srgbClr val="02A99C"/>
    <a:srgbClr val="FFFF1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0" d="100"/>
          <a:sy n="60" d="100"/>
        </p:scale>
        <p:origin x="100" y="4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43" d="100"/>
          <a:sy n="43" d="100"/>
        </p:scale>
        <p:origin x="2840" y="8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font" Target="fonts/font3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7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font" Target="fonts/font2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6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5.fntdata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font" Target="fonts/font1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4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8BE687-DE5E-4C48-A77B-76707093049D}" type="datetimeFigureOut">
              <a:rPr lang="ko-KR" altLang="en-US" smtClean="0"/>
              <a:t>2022-08-02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5B6FE9-5A95-47FE-A3CE-F84E1ACF2B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4105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5B6FE9-5A95-47FE-A3CE-F84E1ACF2B3A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17694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5B6FE9-5A95-47FE-A3CE-F84E1ACF2B3A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02243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5B6FE9-5A95-47FE-A3CE-F84E1ACF2B3A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77321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5B6FE9-5A95-47FE-A3CE-F84E1ACF2B3A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30364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5B6FE9-5A95-47FE-A3CE-F84E1ACF2B3A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4823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5B6FE9-5A95-47FE-A3CE-F84E1ACF2B3A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18521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5B6FE9-5A95-47FE-A3CE-F84E1ACF2B3A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91062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5B6FE9-5A95-47FE-A3CE-F84E1ACF2B3A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63806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5B6FE9-5A95-47FE-A3CE-F84E1ACF2B3A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64274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5B6FE9-5A95-47FE-A3CE-F84E1ACF2B3A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34796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5B6FE9-5A95-47FE-A3CE-F84E1ACF2B3A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56116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5B6FE9-5A95-47FE-A3CE-F84E1ACF2B3A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50851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5B6FE9-5A95-47FE-A3CE-F84E1ACF2B3A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7694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5B6FE9-5A95-47FE-A3CE-F84E1ACF2B3A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20963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5B6FE9-5A95-47FE-A3CE-F84E1ACF2B3A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74432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8/2/2022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6745CA-4044-70E2-5FE0-E8AEAD4ECF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86000" y="1684338"/>
            <a:ext cx="13716000" cy="35814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B4B501C-109C-ADC6-3733-3433B3CA0B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000" y="5403850"/>
            <a:ext cx="13716000" cy="2482850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A76E06C-7584-E311-CE1D-4754559ECA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440EC-46C6-41D0-B14C-BE66A6F53063}" type="datetimeFigureOut">
              <a:rPr lang="ko-KR" altLang="en-US" smtClean="0"/>
              <a:t>2022-08-02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66CD62F-F252-B212-FEC7-C34FE8DC20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D8E96D1-85E4-69F1-D7F7-BB47BF901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A8D96-5F43-43E4-8FDA-47EFED3987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9991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BDECFA-C2D3-6F8C-39FA-3382C3570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2E69640-6B83-46F1-9D2D-780A8EE60A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B6DCAE9-5C99-C792-981F-84E2771B90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440EC-46C6-41D0-B14C-BE66A6F53063}" type="datetimeFigureOut">
              <a:rPr lang="ko-KR" altLang="en-US" smtClean="0"/>
              <a:t>2022-08-02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C84D55F-A801-DCE4-0015-C672F451BA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76A8FD-4269-D5A6-7DE4-2CAC9C14B3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A8D96-5F43-43E4-8FDA-47EFED3987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5000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7DE6E4-178C-90E9-8EB5-8FBC5D8C5D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7775" y="2565400"/>
            <a:ext cx="15773400" cy="4278313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D31B305-C118-F4B6-92BA-49FDC407F1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47775" y="6884988"/>
            <a:ext cx="15773400" cy="22494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F9DBDA4-A4DA-8EA5-4C07-9CFF2E1EC0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440EC-46C6-41D0-B14C-BE66A6F53063}" type="datetimeFigureOut">
              <a:rPr lang="ko-KR" altLang="en-US" smtClean="0"/>
              <a:t>2022-08-02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8FFCED8-AD03-F307-8BFC-C03865C7BF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9315343-891B-B648-4B96-1CB55F4D9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A8D96-5F43-43E4-8FDA-47EFED3987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03415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69A5A5-D9DF-4EEC-BA66-EC9796B60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EEC8E0A-6983-91C6-F121-D583C19198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57300" y="2738438"/>
            <a:ext cx="7810500" cy="652780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BA183DE-2541-3007-97DE-3E1EE9C8A3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20200" y="2738438"/>
            <a:ext cx="7810500" cy="652780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83EE6AC-01CB-DE79-A3DC-F44E6FE03D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440EC-46C6-41D0-B14C-BE66A6F53063}" type="datetimeFigureOut">
              <a:rPr lang="ko-KR" altLang="en-US" smtClean="0"/>
              <a:t>2022-08-02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2316F57-7D4F-4EF0-A7BB-59F82FC82C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96303D5-131A-2B0A-C9C1-9776F3184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A8D96-5F43-43E4-8FDA-47EFED3987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122522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75A470-9A72-947E-4A99-FD3A5E7924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475" y="547688"/>
            <a:ext cx="15773400" cy="1989137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1E65ED0-0A21-F312-A318-E8BED5B632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0475" y="2522538"/>
            <a:ext cx="7735888" cy="12350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B51898C-7099-19E2-7276-DA13CB8E70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60475" y="3757613"/>
            <a:ext cx="7735888" cy="5527675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7418180-B221-D476-7EC1-DA6F10758F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258300" y="2522538"/>
            <a:ext cx="7775575" cy="12350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FBD6FEC-209D-B75E-6D63-23F4EEDCCAB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9258300" y="3757613"/>
            <a:ext cx="7775575" cy="5527675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3BC5F3B-D808-B308-4DC2-441EF17884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440EC-46C6-41D0-B14C-BE66A6F53063}" type="datetimeFigureOut">
              <a:rPr lang="ko-KR" altLang="en-US" smtClean="0"/>
              <a:t>2022-08-02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C1E45DF-95F4-684E-CB97-0B66D452B8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C0F17EA-259F-8F40-3A96-8E265BE6E3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A8D96-5F43-43E4-8FDA-47EFED3987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83758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288AC2-72B5-6A95-91D2-D4896EE98E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D846973-0018-51C2-DD58-370996F5ED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440EC-46C6-41D0-B14C-BE66A6F53063}" type="datetimeFigureOut">
              <a:rPr lang="ko-KR" altLang="en-US" smtClean="0"/>
              <a:t>2022-08-02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4957084-C116-DD8D-D465-23385CA7E0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5F6D228-C3AD-50C8-07A7-ACFF4F722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A8D96-5F43-43E4-8FDA-47EFED3987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063767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B19E6F6-5194-3CA4-2FA8-80675FA60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440EC-46C6-41D0-B14C-BE66A6F53063}" type="datetimeFigureOut">
              <a:rPr lang="ko-KR" altLang="en-US" smtClean="0"/>
              <a:t>2022-08-02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8DBA589-E06F-9914-1D57-1C16A39B2A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7147373-E5BE-3600-D589-A21DB471E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A8D96-5F43-43E4-8FDA-47EFED3987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102162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A1C8B8-FC34-0360-29A8-579B4DFE61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475" y="685800"/>
            <a:ext cx="5897563" cy="2400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5B75844-7167-C77E-7D5C-4E74D4CD0A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5575" y="1481138"/>
            <a:ext cx="9258300" cy="731043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20F54D2-72F3-334F-342C-4FB9AE3A62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60475" y="3086100"/>
            <a:ext cx="5897563" cy="571817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0EE90C7-BEAC-5705-5EEF-29E6A4F11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440EC-46C6-41D0-B14C-BE66A6F53063}" type="datetimeFigureOut">
              <a:rPr lang="ko-KR" altLang="en-US" smtClean="0"/>
              <a:t>2022-08-02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55F3AF9-8E10-1020-066A-0CF5CA05CC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28111DD-EED2-36C0-CE99-4E6BD8730E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A8D96-5F43-43E4-8FDA-47EFED3987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23537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1D1D68-3241-04DC-0A1C-7F90306BCC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475" y="685800"/>
            <a:ext cx="5897563" cy="2400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036F8A5-2847-86C1-BEEC-5E871AB79C7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775575" y="1481138"/>
            <a:ext cx="9258300" cy="7310437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E155782-4548-2F8B-9AAD-D4CF905265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60475" y="3086100"/>
            <a:ext cx="5897563" cy="571817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420C3B1-6ACC-AB5F-EEB0-0FC3A97BF6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440EC-46C6-41D0-B14C-BE66A6F53063}" type="datetimeFigureOut">
              <a:rPr lang="ko-KR" altLang="en-US" smtClean="0"/>
              <a:t>2022-08-02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97C9C14-6EEF-224F-E0ED-33D677F014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17837E1-BCE5-721D-063E-377EDC9DD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A8D96-5F43-43E4-8FDA-47EFED3987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03995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ABD8E0-3FB2-5CF2-38CB-AE8303DAC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C854A47-2D4E-2A6B-4518-CFACCD9A0C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48F44E6-52F8-D8B7-06F7-AE7561CF20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440EC-46C6-41D0-B14C-BE66A6F53063}" type="datetimeFigureOut">
              <a:rPr lang="ko-KR" altLang="en-US" smtClean="0"/>
              <a:t>2022-08-02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C5B93F5-386B-E477-B87B-C438F9F12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EA6AA52-64EF-869C-887D-AC2625EC87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A8D96-5F43-43E4-8FDA-47EFED3987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438411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79D0F92-8A73-8A63-AD16-1AE13B9320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3087350" y="547688"/>
            <a:ext cx="3943350" cy="8718550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EBF2D9B-0BD8-5C10-D306-5D6FC3AE4D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257300" y="547688"/>
            <a:ext cx="11677650" cy="871855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0BDCDF7-BEF0-E6E0-EE38-CD848F65A9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440EC-46C6-41D0-B14C-BE66A6F53063}" type="datetimeFigureOut">
              <a:rPr lang="ko-KR" altLang="en-US" smtClean="0"/>
              <a:t>2022-08-02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78F401D-6203-C8BA-842D-3F8033D713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29086E2-6E10-94F3-671C-A93BF1C6E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A8D96-5F43-43E4-8FDA-47EFED3987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29944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8/2/2022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B4457CF-5567-C629-2F51-E10BA5096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91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CA1E36B-51A4-385F-1600-1E6FC82F20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7300" y="2738438"/>
            <a:ext cx="15773400" cy="6527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20FD4BA-C203-23E9-9D14-78829D85E7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257300" y="9534525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1440EC-46C6-41D0-B14C-BE66A6F53063}" type="datetimeFigureOut">
              <a:rPr lang="ko-KR" altLang="en-US" smtClean="0"/>
              <a:t>2022-08-02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8493711-057C-8017-F74F-A387CD5B44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57900" y="9534525"/>
            <a:ext cx="61722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96E0F2E-F049-20C6-EB20-14A45DBD11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915900" y="9534525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AA8D96-5F43-43E4-8FDA-47EFED3987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80362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9.png"/><Relationship Id="rId18" Type="http://schemas.openxmlformats.org/officeDocument/2006/relationships/image" Target="../media/image14.png"/><Relationship Id="rId3" Type="http://schemas.openxmlformats.org/officeDocument/2006/relationships/image" Target="../media/image1.png"/><Relationship Id="rId21" Type="http://schemas.openxmlformats.org/officeDocument/2006/relationships/image" Target="../media/image17.png"/><Relationship Id="rId7" Type="http://schemas.microsoft.com/office/2007/relationships/hdphoto" Target="../media/hdphoto1.wdp"/><Relationship Id="rId12" Type="http://schemas.openxmlformats.org/officeDocument/2006/relationships/image" Target="../media/image8.png"/><Relationship Id="rId17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2.png"/><Relationship Id="rId20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7.png"/><Relationship Id="rId5" Type="http://schemas.openxmlformats.org/officeDocument/2006/relationships/image" Target="../media/image3.png"/><Relationship Id="rId15" Type="http://schemas.openxmlformats.org/officeDocument/2006/relationships/image" Target="../media/image11.png"/><Relationship Id="rId10" Type="http://schemas.openxmlformats.org/officeDocument/2006/relationships/image" Target="../media/image6.png"/><Relationship Id="rId19" Type="http://schemas.openxmlformats.org/officeDocument/2006/relationships/image" Target="../media/image15.png"/><Relationship Id="rId4" Type="http://schemas.openxmlformats.org/officeDocument/2006/relationships/image" Target="../media/image2.png"/><Relationship Id="rId9" Type="http://schemas.microsoft.com/office/2007/relationships/hdphoto" Target="../media/hdphoto2.wdp"/><Relationship Id="rId14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8.png"/><Relationship Id="rId18" Type="http://schemas.openxmlformats.org/officeDocument/2006/relationships/image" Target="../media/image14.png"/><Relationship Id="rId3" Type="http://schemas.openxmlformats.org/officeDocument/2006/relationships/image" Target="../media/image13.png"/><Relationship Id="rId21" Type="http://schemas.openxmlformats.org/officeDocument/2006/relationships/image" Target="../media/image45.png"/><Relationship Id="rId7" Type="http://schemas.microsoft.com/office/2007/relationships/hdphoto" Target="../media/hdphoto1.wdp"/><Relationship Id="rId12" Type="http://schemas.openxmlformats.org/officeDocument/2006/relationships/image" Target="../media/image7.png"/><Relationship Id="rId17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11.png"/><Relationship Id="rId20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1.png"/><Relationship Id="rId5" Type="http://schemas.openxmlformats.org/officeDocument/2006/relationships/image" Target="../media/image3.png"/><Relationship Id="rId15" Type="http://schemas.openxmlformats.org/officeDocument/2006/relationships/image" Target="../media/image10.png"/><Relationship Id="rId10" Type="http://schemas.openxmlformats.org/officeDocument/2006/relationships/image" Target="../media/image6.png"/><Relationship Id="rId19" Type="http://schemas.openxmlformats.org/officeDocument/2006/relationships/image" Target="../media/image15.png"/><Relationship Id="rId4" Type="http://schemas.openxmlformats.org/officeDocument/2006/relationships/image" Target="../media/image2.png"/><Relationship Id="rId9" Type="http://schemas.microsoft.com/office/2007/relationships/hdphoto" Target="../media/hdphoto2.wdp"/><Relationship Id="rId1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8.png"/><Relationship Id="rId18" Type="http://schemas.openxmlformats.org/officeDocument/2006/relationships/image" Target="../media/image14.png"/><Relationship Id="rId3" Type="http://schemas.openxmlformats.org/officeDocument/2006/relationships/image" Target="../media/image13.png"/><Relationship Id="rId21" Type="http://schemas.openxmlformats.org/officeDocument/2006/relationships/image" Target="../media/image46.PNG"/><Relationship Id="rId7" Type="http://schemas.microsoft.com/office/2007/relationships/hdphoto" Target="../media/hdphoto1.wdp"/><Relationship Id="rId12" Type="http://schemas.openxmlformats.org/officeDocument/2006/relationships/image" Target="../media/image7.png"/><Relationship Id="rId17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11.png"/><Relationship Id="rId20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1.png"/><Relationship Id="rId5" Type="http://schemas.openxmlformats.org/officeDocument/2006/relationships/image" Target="../media/image3.png"/><Relationship Id="rId15" Type="http://schemas.openxmlformats.org/officeDocument/2006/relationships/image" Target="../media/image10.png"/><Relationship Id="rId10" Type="http://schemas.openxmlformats.org/officeDocument/2006/relationships/image" Target="../media/image6.png"/><Relationship Id="rId19" Type="http://schemas.openxmlformats.org/officeDocument/2006/relationships/image" Target="../media/image15.png"/><Relationship Id="rId4" Type="http://schemas.openxmlformats.org/officeDocument/2006/relationships/image" Target="../media/image2.png"/><Relationship Id="rId9" Type="http://schemas.microsoft.com/office/2007/relationships/hdphoto" Target="../media/hdphoto2.wdp"/><Relationship Id="rId14" Type="http://schemas.openxmlformats.org/officeDocument/2006/relationships/image" Target="../media/image9.png"/><Relationship Id="rId22" Type="http://schemas.openxmlformats.org/officeDocument/2006/relationships/image" Target="../media/image4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8.png"/><Relationship Id="rId18" Type="http://schemas.openxmlformats.org/officeDocument/2006/relationships/image" Target="../media/image14.png"/><Relationship Id="rId3" Type="http://schemas.openxmlformats.org/officeDocument/2006/relationships/image" Target="../media/image13.png"/><Relationship Id="rId21" Type="http://schemas.openxmlformats.org/officeDocument/2006/relationships/image" Target="../media/image46.PNG"/><Relationship Id="rId7" Type="http://schemas.microsoft.com/office/2007/relationships/hdphoto" Target="../media/hdphoto1.wdp"/><Relationship Id="rId12" Type="http://schemas.openxmlformats.org/officeDocument/2006/relationships/image" Target="../media/image7.png"/><Relationship Id="rId17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11.png"/><Relationship Id="rId20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1.png"/><Relationship Id="rId5" Type="http://schemas.openxmlformats.org/officeDocument/2006/relationships/image" Target="../media/image3.png"/><Relationship Id="rId15" Type="http://schemas.openxmlformats.org/officeDocument/2006/relationships/image" Target="../media/image10.png"/><Relationship Id="rId23" Type="http://schemas.openxmlformats.org/officeDocument/2006/relationships/image" Target="../media/image49.png"/><Relationship Id="rId10" Type="http://schemas.openxmlformats.org/officeDocument/2006/relationships/image" Target="../media/image6.png"/><Relationship Id="rId19" Type="http://schemas.openxmlformats.org/officeDocument/2006/relationships/image" Target="../media/image15.png"/><Relationship Id="rId4" Type="http://schemas.openxmlformats.org/officeDocument/2006/relationships/image" Target="../media/image2.png"/><Relationship Id="rId9" Type="http://schemas.microsoft.com/office/2007/relationships/hdphoto" Target="../media/hdphoto2.wdp"/><Relationship Id="rId14" Type="http://schemas.openxmlformats.org/officeDocument/2006/relationships/image" Target="../media/image9.png"/><Relationship Id="rId22" Type="http://schemas.openxmlformats.org/officeDocument/2006/relationships/image" Target="../media/image4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8.png"/><Relationship Id="rId18" Type="http://schemas.openxmlformats.org/officeDocument/2006/relationships/image" Target="../media/image14.png"/><Relationship Id="rId3" Type="http://schemas.openxmlformats.org/officeDocument/2006/relationships/image" Target="../media/image13.png"/><Relationship Id="rId21" Type="http://schemas.openxmlformats.org/officeDocument/2006/relationships/image" Target="../media/image50.png"/><Relationship Id="rId7" Type="http://schemas.microsoft.com/office/2007/relationships/hdphoto" Target="../media/hdphoto1.wdp"/><Relationship Id="rId12" Type="http://schemas.openxmlformats.org/officeDocument/2006/relationships/image" Target="../media/image7.png"/><Relationship Id="rId17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11.png"/><Relationship Id="rId20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1.png"/><Relationship Id="rId5" Type="http://schemas.openxmlformats.org/officeDocument/2006/relationships/image" Target="../media/image3.png"/><Relationship Id="rId15" Type="http://schemas.openxmlformats.org/officeDocument/2006/relationships/image" Target="../media/image10.png"/><Relationship Id="rId23" Type="http://schemas.openxmlformats.org/officeDocument/2006/relationships/image" Target="../media/image52.PNG"/><Relationship Id="rId10" Type="http://schemas.openxmlformats.org/officeDocument/2006/relationships/image" Target="../media/image6.png"/><Relationship Id="rId19" Type="http://schemas.openxmlformats.org/officeDocument/2006/relationships/image" Target="../media/image15.png"/><Relationship Id="rId4" Type="http://schemas.openxmlformats.org/officeDocument/2006/relationships/image" Target="../media/image2.png"/><Relationship Id="rId9" Type="http://schemas.microsoft.com/office/2007/relationships/hdphoto" Target="../media/hdphoto2.wdp"/><Relationship Id="rId14" Type="http://schemas.openxmlformats.org/officeDocument/2006/relationships/image" Target="../media/image9.png"/><Relationship Id="rId22" Type="http://schemas.openxmlformats.org/officeDocument/2006/relationships/image" Target="../media/image51.gi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8.png"/><Relationship Id="rId18" Type="http://schemas.openxmlformats.org/officeDocument/2006/relationships/image" Target="../media/image13.png"/><Relationship Id="rId3" Type="http://schemas.openxmlformats.org/officeDocument/2006/relationships/image" Target="../media/image14.png"/><Relationship Id="rId21" Type="http://schemas.openxmlformats.org/officeDocument/2006/relationships/image" Target="../media/image53.png"/><Relationship Id="rId7" Type="http://schemas.microsoft.com/office/2007/relationships/hdphoto" Target="../media/hdphoto1.wdp"/><Relationship Id="rId12" Type="http://schemas.openxmlformats.org/officeDocument/2006/relationships/image" Target="../media/image7.png"/><Relationship Id="rId17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11.png"/><Relationship Id="rId20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1.png"/><Relationship Id="rId5" Type="http://schemas.openxmlformats.org/officeDocument/2006/relationships/image" Target="../media/image3.png"/><Relationship Id="rId15" Type="http://schemas.openxmlformats.org/officeDocument/2006/relationships/image" Target="../media/image10.png"/><Relationship Id="rId23" Type="http://schemas.microsoft.com/office/2007/relationships/hdphoto" Target="../media/hdphoto3.wdp"/><Relationship Id="rId10" Type="http://schemas.openxmlformats.org/officeDocument/2006/relationships/image" Target="../media/image6.png"/><Relationship Id="rId19" Type="http://schemas.openxmlformats.org/officeDocument/2006/relationships/image" Target="../media/image15.png"/><Relationship Id="rId4" Type="http://schemas.openxmlformats.org/officeDocument/2006/relationships/image" Target="../media/image2.png"/><Relationship Id="rId9" Type="http://schemas.microsoft.com/office/2007/relationships/hdphoto" Target="../media/hdphoto2.wdp"/><Relationship Id="rId14" Type="http://schemas.openxmlformats.org/officeDocument/2006/relationships/image" Target="../media/image9.png"/><Relationship Id="rId22" Type="http://schemas.openxmlformats.org/officeDocument/2006/relationships/image" Target="../media/image5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8.png"/><Relationship Id="rId18" Type="http://schemas.openxmlformats.org/officeDocument/2006/relationships/image" Target="../media/image13.png"/><Relationship Id="rId3" Type="http://schemas.openxmlformats.org/officeDocument/2006/relationships/image" Target="../media/image16.png"/><Relationship Id="rId7" Type="http://schemas.microsoft.com/office/2007/relationships/hdphoto" Target="../media/hdphoto1.wdp"/><Relationship Id="rId12" Type="http://schemas.openxmlformats.org/officeDocument/2006/relationships/image" Target="../media/image7.png"/><Relationship Id="rId17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11.png"/><Relationship Id="rId20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1.png"/><Relationship Id="rId5" Type="http://schemas.openxmlformats.org/officeDocument/2006/relationships/image" Target="../media/image3.png"/><Relationship Id="rId15" Type="http://schemas.openxmlformats.org/officeDocument/2006/relationships/image" Target="../media/image10.png"/><Relationship Id="rId10" Type="http://schemas.openxmlformats.org/officeDocument/2006/relationships/image" Target="../media/image6.png"/><Relationship Id="rId19" Type="http://schemas.openxmlformats.org/officeDocument/2006/relationships/image" Target="../media/image14.png"/><Relationship Id="rId4" Type="http://schemas.openxmlformats.org/officeDocument/2006/relationships/image" Target="../media/image2.png"/><Relationship Id="rId9" Type="http://schemas.microsoft.com/office/2007/relationships/hdphoto" Target="../media/hdphoto2.wdp"/><Relationship Id="rId1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9.png"/><Relationship Id="rId18" Type="http://schemas.openxmlformats.org/officeDocument/2006/relationships/image" Target="../media/image14.png"/><Relationship Id="rId3" Type="http://schemas.openxmlformats.org/officeDocument/2006/relationships/image" Target="../media/image1.png"/><Relationship Id="rId7" Type="http://schemas.microsoft.com/office/2007/relationships/hdphoto" Target="../media/hdphoto1.wdp"/><Relationship Id="rId12" Type="http://schemas.openxmlformats.org/officeDocument/2006/relationships/image" Target="../media/image8.png"/><Relationship Id="rId17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2.png"/><Relationship Id="rId20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7.png"/><Relationship Id="rId5" Type="http://schemas.openxmlformats.org/officeDocument/2006/relationships/image" Target="../media/image3.png"/><Relationship Id="rId15" Type="http://schemas.openxmlformats.org/officeDocument/2006/relationships/image" Target="../media/image11.png"/><Relationship Id="rId10" Type="http://schemas.openxmlformats.org/officeDocument/2006/relationships/image" Target="../media/image6.png"/><Relationship Id="rId19" Type="http://schemas.openxmlformats.org/officeDocument/2006/relationships/image" Target="../media/image15.png"/><Relationship Id="rId4" Type="http://schemas.openxmlformats.org/officeDocument/2006/relationships/image" Target="../media/image2.png"/><Relationship Id="rId9" Type="http://schemas.microsoft.com/office/2007/relationships/hdphoto" Target="../media/hdphoto2.wdp"/><Relationship Id="rId1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8.png"/><Relationship Id="rId18" Type="http://schemas.openxmlformats.org/officeDocument/2006/relationships/image" Target="../media/image14.png"/><Relationship Id="rId26" Type="http://schemas.openxmlformats.org/officeDocument/2006/relationships/image" Target="../media/image23.png"/><Relationship Id="rId3" Type="http://schemas.openxmlformats.org/officeDocument/2006/relationships/image" Target="../media/image12.png"/><Relationship Id="rId21" Type="http://schemas.openxmlformats.org/officeDocument/2006/relationships/image" Target="../media/image18.png"/><Relationship Id="rId7" Type="http://schemas.microsoft.com/office/2007/relationships/hdphoto" Target="../media/hdphoto1.wdp"/><Relationship Id="rId12" Type="http://schemas.openxmlformats.org/officeDocument/2006/relationships/image" Target="../media/image7.png"/><Relationship Id="rId17" Type="http://schemas.openxmlformats.org/officeDocument/2006/relationships/image" Target="../media/image13.png"/><Relationship Id="rId25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1.png"/><Relationship Id="rId20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1.png"/><Relationship Id="rId24" Type="http://schemas.openxmlformats.org/officeDocument/2006/relationships/image" Target="../media/image21.png"/><Relationship Id="rId5" Type="http://schemas.openxmlformats.org/officeDocument/2006/relationships/image" Target="../media/image3.png"/><Relationship Id="rId15" Type="http://schemas.openxmlformats.org/officeDocument/2006/relationships/image" Target="../media/image10.png"/><Relationship Id="rId23" Type="http://schemas.openxmlformats.org/officeDocument/2006/relationships/image" Target="../media/image20.png"/><Relationship Id="rId10" Type="http://schemas.openxmlformats.org/officeDocument/2006/relationships/image" Target="../media/image6.png"/><Relationship Id="rId19" Type="http://schemas.openxmlformats.org/officeDocument/2006/relationships/image" Target="../media/image15.png"/><Relationship Id="rId4" Type="http://schemas.openxmlformats.org/officeDocument/2006/relationships/image" Target="../media/image2.png"/><Relationship Id="rId9" Type="http://schemas.microsoft.com/office/2007/relationships/hdphoto" Target="../media/hdphoto2.wdp"/><Relationship Id="rId14" Type="http://schemas.openxmlformats.org/officeDocument/2006/relationships/image" Target="../media/image9.png"/><Relationship Id="rId22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.png"/><Relationship Id="rId18" Type="http://schemas.openxmlformats.org/officeDocument/2006/relationships/image" Target="../media/image13.png"/><Relationship Id="rId26" Type="http://schemas.openxmlformats.org/officeDocument/2006/relationships/image" Target="../media/image29.png"/><Relationship Id="rId3" Type="http://schemas.openxmlformats.org/officeDocument/2006/relationships/image" Target="../media/image15.png"/><Relationship Id="rId21" Type="http://schemas.openxmlformats.org/officeDocument/2006/relationships/image" Target="../media/image24.png"/><Relationship Id="rId34" Type="http://schemas.openxmlformats.org/officeDocument/2006/relationships/image" Target="../media/image37.png"/><Relationship Id="rId7" Type="http://schemas.microsoft.com/office/2007/relationships/hdphoto" Target="../media/hdphoto1.wdp"/><Relationship Id="rId12" Type="http://schemas.openxmlformats.org/officeDocument/2006/relationships/image" Target="../media/image7.png"/><Relationship Id="rId17" Type="http://schemas.openxmlformats.org/officeDocument/2006/relationships/image" Target="../media/image12.png"/><Relationship Id="rId25" Type="http://schemas.openxmlformats.org/officeDocument/2006/relationships/image" Target="../media/image28.png"/><Relationship Id="rId33" Type="http://schemas.openxmlformats.org/officeDocument/2006/relationships/image" Target="../media/image36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1.png"/><Relationship Id="rId20" Type="http://schemas.openxmlformats.org/officeDocument/2006/relationships/image" Target="../media/image16.png"/><Relationship Id="rId29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1.png"/><Relationship Id="rId24" Type="http://schemas.openxmlformats.org/officeDocument/2006/relationships/image" Target="../media/image27.png"/><Relationship Id="rId32" Type="http://schemas.openxmlformats.org/officeDocument/2006/relationships/image" Target="../media/image35.png"/><Relationship Id="rId5" Type="http://schemas.openxmlformats.org/officeDocument/2006/relationships/image" Target="../media/image3.png"/><Relationship Id="rId15" Type="http://schemas.openxmlformats.org/officeDocument/2006/relationships/image" Target="../media/image10.png"/><Relationship Id="rId23" Type="http://schemas.openxmlformats.org/officeDocument/2006/relationships/image" Target="../media/image26.png"/><Relationship Id="rId28" Type="http://schemas.openxmlformats.org/officeDocument/2006/relationships/image" Target="../media/image31.png"/><Relationship Id="rId10" Type="http://schemas.openxmlformats.org/officeDocument/2006/relationships/image" Target="../media/image6.png"/><Relationship Id="rId19" Type="http://schemas.openxmlformats.org/officeDocument/2006/relationships/image" Target="../media/image14.png"/><Relationship Id="rId31" Type="http://schemas.openxmlformats.org/officeDocument/2006/relationships/image" Target="../media/image34.png"/><Relationship Id="rId4" Type="http://schemas.openxmlformats.org/officeDocument/2006/relationships/image" Target="../media/image2.png"/><Relationship Id="rId9" Type="http://schemas.microsoft.com/office/2007/relationships/hdphoto" Target="../media/hdphoto2.wdp"/><Relationship Id="rId14" Type="http://schemas.openxmlformats.org/officeDocument/2006/relationships/image" Target="../media/image9.png"/><Relationship Id="rId22" Type="http://schemas.openxmlformats.org/officeDocument/2006/relationships/image" Target="../media/image25.png"/><Relationship Id="rId27" Type="http://schemas.openxmlformats.org/officeDocument/2006/relationships/image" Target="../media/image30.png"/><Relationship Id="rId30" Type="http://schemas.openxmlformats.org/officeDocument/2006/relationships/image" Target="../media/image33.png"/><Relationship Id="rId8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8.png"/><Relationship Id="rId18" Type="http://schemas.openxmlformats.org/officeDocument/2006/relationships/image" Target="../media/image13.png"/><Relationship Id="rId3" Type="http://schemas.openxmlformats.org/officeDocument/2006/relationships/image" Target="../media/image15.png"/><Relationship Id="rId21" Type="http://schemas.openxmlformats.org/officeDocument/2006/relationships/image" Target="../media/image38.png"/><Relationship Id="rId7" Type="http://schemas.microsoft.com/office/2007/relationships/hdphoto" Target="../media/hdphoto1.wdp"/><Relationship Id="rId12" Type="http://schemas.openxmlformats.org/officeDocument/2006/relationships/image" Target="../media/image7.png"/><Relationship Id="rId17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11.png"/><Relationship Id="rId20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1.png"/><Relationship Id="rId5" Type="http://schemas.openxmlformats.org/officeDocument/2006/relationships/image" Target="../media/image3.png"/><Relationship Id="rId15" Type="http://schemas.openxmlformats.org/officeDocument/2006/relationships/image" Target="../media/image10.png"/><Relationship Id="rId10" Type="http://schemas.openxmlformats.org/officeDocument/2006/relationships/image" Target="../media/image6.png"/><Relationship Id="rId19" Type="http://schemas.openxmlformats.org/officeDocument/2006/relationships/image" Target="../media/image14.png"/><Relationship Id="rId4" Type="http://schemas.openxmlformats.org/officeDocument/2006/relationships/image" Target="../media/image2.png"/><Relationship Id="rId9" Type="http://schemas.microsoft.com/office/2007/relationships/hdphoto" Target="../media/hdphoto2.wdp"/><Relationship Id="rId1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8.png"/><Relationship Id="rId18" Type="http://schemas.openxmlformats.org/officeDocument/2006/relationships/image" Target="../media/image14.png"/><Relationship Id="rId3" Type="http://schemas.openxmlformats.org/officeDocument/2006/relationships/image" Target="../media/image13.png"/><Relationship Id="rId21" Type="http://schemas.openxmlformats.org/officeDocument/2006/relationships/image" Target="../media/image39.png"/><Relationship Id="rId7" Type="http://schemas.microsoft.com/office/2007/relationships/hdphoto" Target="../media/hdphoto1.wdp"/><Relationship Id="rId12" Type="http://schemas.openxmlformats.org/officeDocument/2006/relationships/image" Target="../media/image7.png"/><Relationship Id="rId17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11.png"/><Relationship Id="rId20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1.png"/><Relationship Id="rId5" Type="http://schemas.openxmlformats.org/officeDocument/2006/relationships/image" Target="../media/image3.png"/><Relationship Id="rId15" Type="http://schemas.openxmlformats.org/officeDocument/2006/relationships/image" Target="../media/image10.png"/><Relationship Id="rId10" Type="http://schemas.openxmlformats.org/officeDocument/2006/relationships/image" Target="../media/image6.png"/><Relationship Id="rId19" Type="http://schemas.openxmlformats.org/officeDocument/2006/relationships/image" Target="../media/image15.png"/><Relationship Id="rId4" Type="http://schemas.openxmlformats.org/officeDocument/2006/relationships/image" Target="../media/image2.png"/><Relationship Id="rId9" Type="http://schemas.microsoft.com/office/2007/relationships/hdphoto" Target="../media/hdphoto2.wdp"/><Relationship Id="rId1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8.png"/><Relationship Id="rId18" Type="http://schemas.openxmlformats.org/officeDocument/2006/relationships/image" Target="../media/image14.png"/><Relationship Id="rId3" Type="http://schemas.openxmlformats.org/officeDocument/2006/relationships/image" Target="../media/image13.png"/><Relationship Id="rId21" Type="http://schemas.openxmlformats.org/officeDocument/2006/relationships/image" Target="../media/image40.png"/><Relationship Id="rId7" Type="http://schemas.microsoft.com/office/2007/relationships/hdphoto" Target="../media/hdphoto1.wdp"/><Relationship Id="rId12" Type="http://schemas.openxmlformats.org/officeDocument/2006/relationships/image" Target="../media/image7.png"/><Relationship Id="rId17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11.png"/><Relationship Id="rId20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1.png"/><Relationship Id="rId5" Type="http://schemas.openxmlformats.org/officeDocument/2006/relationships/image" Target="../media/image3.png"/><Relationship Id="rId15" Type="http://schemas.openxmlformats.org/officeDocument/2006/relationships/image" Target="../media/image10.png"/><Relationship Id="rId10" Type="http://schemas.openxmlformats.org/officeDocument/2006/relationships/image" Target="../media/image6.png"/><Relationship Id="rId19" Type="http://schemas.openxmlformats.org/officeDocument/2006/relationships/image" Target="../media/image15.png"/><Relationship Id="rId4" Type="http://schemas.openxmlformats.org/officeDocument/2006/relationships/image" Target="../media/image2.png"/><Relationship Id="rId9" Type="http://schemas.microsoft.com/office/2007/relationships/hdphoto" Target="../media/hdphoto2.wdp"/><Relationship Id="rId14" Type="http://schemas.openxmlformats.org/officeDocument/2006/relationships/image" Target="../media/image9.png"/><Relationship Id="rId22" Type="http://schemas.openxmlformats.org/officeDocument/2006/relationships/image" Target="../media/image4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8.png"/><Relationship Id="rId18" Type="http://schemas.openxmlformats.org/officeDocument/2006/relationships/image" Target="../media/image14.png"/><Relationship Id="rId3" Type="http://schemas.openxmlformats.org/officeDocument/2006/relationships/image" Target="../media/image13.png"/><Relationship Id="rId21" Type="http://schemas.openxmlformats.org/officeDocument/2006/relationships/image" Target="../media/image42.png"/><Relationship Id="rId7" Type="http://schemas.microsoft.com/office/2007/relationships/hdphoto" Target="../media/hdphoto1.wdp"/><Relationship Id="rId12" Type="http://schemas.openxmlformats.org/officeDocument/2006/relationships/image" Target="../media/image7.png"/><Relationship Id="rId17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11.png"/><Relationship Id="rId20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1.png"/><Relationship Id="rId5" Type="http://schemas.openxmlformats.org/officeDocument/2006/relationships/image" Target="../media/image3.png"/><Relationship Id="rId15" Type="http://schemas.openxmlformats.org/officeDocument/2006/relationships/image" Target="../media/image10.png"/><Relationship Id="rId10" Type="http://schemas.openxmlformats.org/officeDocument/2006/relationships/image" Target="../media/image6.png"/><Relationship Id="rId19" Type="http://schemas.openxmlformats.org/officeDocument/2006/relationships/image" Target="../media/image15.png"/><Relationship Id="rId4" Type="http://schemas.openxmlformats.org/officeDocument/2006/relationships/image" Target="../media/image2.png"/><Relationship Id="rId9" Type="http://schemas.microsoft.com/office/2007/relationships/hdphoto" Target="../media/hdphoto2.wdp"/><Relationship Id="rId1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8.png"/><Relationship Id="rId18" Type="http://schemas.openxmlformats.org/officeDocument/2006/relationships/image" Target="../media/image14.png"/><Relationship Id="rId3" Type="http://schemas.openxmlformats.org/officeDocument/2006/relationships/image" Target="../media/image13.png"/><Relationship Id="rId21" Type="http://schemas.openxmlformats.org/officeDocument/2006/relationships/image" Target="../media/image43.png"/><Relationship Id="rId7" Type="http://schemas.microsoft.com/office/2007/relationships/hdphoto" Target="../media/hdphoto1.wdp"/><Relationship Id="rId12" Type="http://schemas.openxmlformats.org/officeDocument/2006/relationships/image" Target="../media/image7.png"/><Relationship Id="rId17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11.png"/><Relationship Id="rId20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1.png"/><Relationship Id="rId5" Type="http://schemas.openxmlformats.org/officeDocument/2006/relationships/image" Target="../media/image3.png"/><Relationship Id="rId15" Type="http://schemas.openxmlformats.org/officeDocument/2006/relationships/image" Target="../media/image10.png"/><Relationship Id="rId10" Type="http://schemas.openxmlformats.org/officeDocument/2006/relationships/image" Target="../media/image6.png"/><Relationship Id="rId19" Type="http://schemas.openxmlformats.org/officeDocument/2006/relationships/image" Target="../media/image15.png"/><Relationship Id="rId4" Type="http://schemas.openxmlformats.org/officeDocument/2006/relationships/image" Target="../media/image2.png"/><Relationship Id="rId9" Type="http://schemas.microsoft.com/office/2007/relationships/hdphoto" Target="../media/hdphoto2.wdp"/><Relationship Id="rId14" Type="http://schemas.openxmlformats.org/officeDocument/2006/relationships/image" Target="../media/image9.png"/><Relationship Id="rId22" Type="http://schemas.openxmlformats.org/officeDocument/2006/relationships/image" Target="../media/image4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0" name="그룹 979">
            <a:extLst>
              <a:ext uri="{FF2B5EF4-FFF2-40B4-BE49-F238E27FC236}">
                <a16:creationId xmlns:a16="http://schemas.microsoft.com/office/drawing/2014/main" id="{D63FA840-CABB-C746-DC8E-DE5F0FA293A9}"/>
              </a:ext>
            </a:extLst>
          </p:cNvPr>
          <p:cNvGrpSpPr/>
          <p:nvPr/>
        </p:nvGrpSpPr>
        <p:grpSpPr>
          <a:xfrm>
            <a:off x="627011" y="1877578"/>
            <a:ext cx="720000" cy="720000"/>
            <a:chOff x="4711966" y="2079839"/>
            <a:chExt cx="720000" cy="720000"/>
          </a:xfrm>
        </p:grpSpPr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195ABF67-66D8-EF14-4891-883E58D79B25}"/>
                </a:ext>
              </a:extLst>
            </p:cNvPr>
            <p:cNvSpPr/>
            <p:nvPr/>
          </p:nvSpPr>
          <p:spPr>
            <a:xfrm>
              <a:off x="4711966" y="2079839"/>
              <a:ext cx="720000" cy="720000"/>
            </a:xfrm>
            <a:prstGeom prst="ellipse">
              <a:avLst/>
            </a:prstGeom>
            <a:solidFill>
              <a:srgbClr val="71ADBD"/>
            </a:solidFill>
            <a:ln>
              <a:solidFill>
                <a:srgbClr val="71ADBD"/>
              </a:solidFill>
            </a:ln>
            <a:effectLst>
              <a:outerShdw blurRad="50800" dist="50800" dir="5400000" sx="2000" sy="2000" algn="ctr" rotWithShape="0">
                <a:srgbClr val="000000">
                  <a:alpha val="43137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2" name="Object 12">
              <a:extLst>
                <a:ext uri="{FF2B5EF4-FFF2-40B4-BE49-F238E27FC236}">
                  <a16:creationId xmlns:a16="http://schemas.microsoft.com/office/drawing/2014/main" id="{72F7EFCD-3132-3079-0741-B975DEC9F324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3" cstate="print">
              <a:biLevel thresh="25000"/>
            </a:blip>
            <a:stretch>
              <a:fillRect/>
            </a:stretch>
          </p:blipFill>
          <p:spPr>
            <a:xfrm>
              <a:off x="4720966" y="2093254"/>
              <a:ext cx="702000" cy="702000"/>
            </a:xfrm>
            <a:prstGeom prst="rect">
              <a:avLst/>
            </a:prstGeom>
          </p:spPr>
        </p:pic>
      </p:grpSp>
      <p:grpSp>
        <p:nvGrpSpPr>
          <p:cNvPr id="98" name="그룹 97">
            <a:extLst>
              <a:ext uri="{FF2B5EF4-FFF2-40B4-BE49-F238E27FC236}">
                <a16:creationId xmlns:a16="http://schemas.microsoft.com/office/drawing/2014/main" id="{91805227-00EB-865D-66AD-C59603D86781}"/>
              </a:ext>
            </a:extLst>
          </p:cNvPr>
          <p:cNvGrpSpPr/>
          <p:nvPr/>
        </p:nvGrpSpPr>
        <p:grpSpPr>
          <a:xfrm>
            <a:off x="249440" y="8213689"/>
            <a:ext cx="2258470" cy="1266792"/>
            <a:chOff x="265987" y="1633784"/>
            <a:chExt cx="2258470" cy="1266792"/>
          </a:xfrm>
        </p:grpSpPr>
        <p:grpSp>
          <p:nvGrpSpPr>
            <p:cNvPr id="99" name="그룹 98">
              <a:extLst>
                <a:ext uri="{FF2B5EF4-FFF2-40B4-BE49-F238E27FC236}">
                  <a16:creationId xmlns:a16="http://schemas.microsoft.com/office/drawing/2014/main" id="{B91EE3A2-2934-8480-A16C-99B71B72F179}"/>
                </a:ext>
              </a:extLst>
            </p:cNvPr>
            <p:cNvGrpSpPr/>
            <p:nvPr/>
          </p:nvGrpSpPr>
          <p:grpSpPr>
            <a:xfrm>
              <a:off x="265987" y="1633784"/>
              <a:ext cx="2258470" cy="1266792"/>
              <a:chOff x="214665" y="1518039"/>
              <a:chExt cx="2258470" cy="1571737"/>
            </a:xfrm>
          </p:grpSpPr>
          <p:grpSp>
            <p:nvGrpSpPr>
              <p:cNvPr id="103" name="그룹 1003">
                <a:extLst>
                  <a:ext uri="{FF2B5EF4-FFF2-40B4-BE49-F238E27FC236}">
                    <a16:creationId xmlns:a16="http://schemas.microsoft.com/office/drawing/2014/main" id="{1E76178E-DADB-3508-D2D1-031720B3F84A}"/>
                  </a:ext>
                </a:extLst>
              </p:cNvPr>
              <p:cNvGrpSpPr/>
              <p:nvPr/>
            </p:nvGrpSpPr>
            <p:grpSpPr>
              <a:xfrm>
                <a:off x="214665" y="1518039"/>
                <a:ext cx="2258470" cy="1498282"/>
                <a:chOff x="157115" y="1687865"/>
                <a:chExt cx="2258470" cy="1498282"/>
              </a:xfrm>
            </p:grpSpPr>
            <p:pic>
              <p:nvPicPr>
                <p:cNvPr id="105" name="Object 8">
                  <a:extLst>
                    <a:ext uri="{FF2B5EF4-FFF2-40B4-BE49-F238E27FC236}">
                      <a16:creationId xmlns:a16="http://schemas.microsoft.com/office/drawing/2014/main" id="{D3FD6070-5BB2-0D62-2242-D2320362DB9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157115" y="1687865"/>
                  <a:ext cx="2258470" cy="1498282"/>
                </a:xfrm>
                <a:prstGeom prst="rect">
                  <a:avLst/>
                </a:prstGeom>
              </p:spPr>
            </p:pic>
          </p:grpSp>
          <p:pic>
            <p:nvPicPr>
              <p:cNvPr id="104" name="Object 11">
                <a:extLst>
                  <a:ext uri="{FF2B5EF4-FFF2-40B4-BE49-F238E27FC236}">
                    <a16:creationId xmlns:a16="http://schemas.microsoft.com/office/drawing/2014/main" id="{F50C0861-A442-258C-9302-DBBEADBBCA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439498" y="1662000"/>
                <a:ext cx="1427546" cy="1427776"/>
              </a:xfrm>
              <a:prstGeom prst="rect">
                <a:avLst/>
              </a:prstGeom>
            </p:spPr>
          </p:pic>
        </p:grpSp>
        <p:grpSp>
          <p:nvGrpSpPr>
            <p:cNvPr id="100" name="그룹 99">
              <a:extLst>
                <a:ext uri="{FF2B5EF4-FFF2-40B4-BE49-F238E27FC236}">
                  <a16:creationId xmlns:a16="http://schemas.microsoft.com/office/drawing/2014/main" id="{A1D23004-EC7A-0B3E-CE34-AA4D9C0E020D}"/>
                </a:ext>
              </a:extLst>
            </p:cNvPr>
            <p:cNvGrpSpPr/>
            <p:nvPr/>
          </p:nvGrpSpPr>
          <p:grpSpPr>
            <a:xfrm>
              <a:off x="684561" y="1910236"/>
              <a:ext cx="713773" cy="713888"/>
              <a:chOff x="2598479" y="877368"/>
              <a:chExt cx="713773" cy="713888"/>
            </a:xfrm>
          </p:grpSpPr>
          <p:sp>
            <p:nvSpPr>
              <p:cNvPr id="101" name="타원 100">
                <a:extLst>
                  <a:ext uri="{FF2B5EF4-FFF2-40B4-BE49-F238E27FC236}">
                    <a16:creationId xmlns:a16="http://schemas.microsoft.com/office/drawing/2014/main" id="{07553E53-382F-1752-8A24-661532BB5FDA}"/>
                  </a:ext>
                </a:extLst>
              </p:cNvPr>
              <p:cNvSpPr/>
              <p:nvPr/>
            </p:nvSpPr>
            <p:spPr>
              <a:xfrm>
                <a:off x="2701424" y="984371"/>
                <a:ext cx="507884" cy="49988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>
                <a:outerShdw blurRad="50800" dist="50800" dir="5400000" algn="ctr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02" name="Object 12">
                <a:extLst>
                  <a:ext uri="{FF2B5EF4-FFF2-40B4-BE49-F238E27FC236}">
                    <a16:creationId xmlns:a16="http://schemas.microsoft.com/office/drawing/2014/main" id="{E43A979F-D1CF-3392-1D77-714AA62D5C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saturation sat="99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2598479" y="877368"/>
                <a:ext cx="713773" cy="713888"/>
              </a:xfrm>
              <a:prstGeom prst="rect">
                <a:avLst/>
              </a:prstGeom>
            </p:spPr>
          </p:pic>
        </p:grpSp>
      </p:grp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DD6A0809-9551-C2D3-8787-F842D667A716}"/>
              </a:ext>
            </a:extLst>
          </p:cNvPr>
          <p:cNvGrpSpPr/>
          <p:nvPr/>
        </p:nvGrpSpPr>
        <p:grpSpPr>
          <a:xfrm>
            <a:off x="249440" y="6897708"/>
            <a:ext cx="2258470" cy="1266792"/>
            <a:chOff x="265987" y="1633784"/>
            <a:chExt cx="2258470" cy="1266792"/>
          </a:xfrm>
        </p:grpSpPr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05EEB148-479D-8D50-50BD-AEB7E8D813BC}"/>
                </a:ext>
              </a:extLst>
            </p:cNvPr>
            <p:cNvGrpSpPr/>
            <p:nvPr/>
          </p:nvGrpSpPr>
          <p:grpSpPr>
            <a:xfrm>
              <a:off x="265987" y="1633784"/>
              <a:ext cx="2258470" cy="1266792"/>
              <a:chOff x="214665" y="1518039"/>
              <a:chExt cx="2258470" cy="1571737"/>
            </a:xfrm>
          </p:grpSpPr>
          <p:grpSp>
            <p:nvGrpSpPr>
              <p:cNvPr id="95" name="그룹 1003">
                <a:extLst>
                  <a:ext uri="{FF2B5EF4-FFF2-40B4-BE49-F238E27FC236}">
                    <a16:creationId xmlns:a16="http://schemas.microsoft.com/office/drawing/2014/main" id="{DD88300F-FF39-5F3B-3185-78E91A3F5F1C}"/>
                  </a:ext>
                </a:extLst>
              </p:cNvPr>
              <p:cNvGrpSpPr/>
              <p:nvPr/>
            </p:nvGrpSpPr>
            <p:grpSpPr>
              <a:xfrm>
                <a:off x="214665" y="1518039"/>
                <a:ext cx="2258470" cy="1498282"/>
                <a:chOff x="157115" y="1687865"/>
                <a:chExt cx="2258470" cy="1498282"/>
              </a:xfrm>
            </p:grpSpPr>
            <p:pic>
              <p:nvPicPr>
                <p:cNvPr id="97" name="Object 8">
                  <a:extLst>
                    <a:ext uri="{FF2B5EF4-FFF2-40B4-BE49-F238E27FC236}">
                      <a16:creationId xmlns:a16="http://schemas.microsoft.com/office/drawing/2014/main" id="{B9EE942D-11D8-D80C-CDAF-3716C19A124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157115" y="1687865"/>
                  <a:ext cx="2258470" cy="1498282"/>
                </a:xfrm>
                <a:prstGeom prst="rect">
                  <a:avLst/>
                </a:prstGeom>
              </p:spPr>
            </p:pic>
          </p:grpSp>
          <p:pic>
            <p:nvPicPr>
              <p:cNvPr id="96" name="Object 11">
                <a:extLst>
                  <a:ext uri="{FF2B5EF4-FFF2-40B4-BE49-F238E27FC236}">
                    <a16:creationId xmlns:a16="http://schemas.microsoft.com/office/drawing/2014/main" id="{1203C55D-4D18-0002-B938-CED1D89666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439498" y="1662000"/>
                <a:ext cx="1427546" cy="1427776"/>
              </a:xfrm>
              <a:prstGeom prst="rect">
                <a:avLst/>
              </a:prstGeom>
            </p:spPr>
          </p:pic>
        </p:grpSp>
        <p:grpSp>
          <p:nvGrpSpPr>
            <p:cNvPr id="92" name="그룹 91">
              <a:extLst>
                <a:ext uri="{FF2B5EF4-FFF2-40B4-BE49-F238E27FC236}">
                  <a16:creationId xmlns:a16="http://schemas.microsoft.com/office/drawing/2014/main" id="{2FD18B24-14BD-F151-8522-B2CAA7AFF19E}"/>
                </a:ext>
              </a:extLst>
            </p:cNvPr>
            <p:cNvGrpSpPr/>
            <p:nvPr/>
          </p:nvGrpSpPr>
          <p:grpSpPr>
            <a:xfrm>
              <a:off x="684561" y="1910236"/>
              <a:ext cx="713773" cy="713888"/>
              <a:chOff x="2598479" y="877368"/>
              <a:chExt cx="713773" cy="713888"/>
            </a:xfrm>
          </p:grpSpPr>
          <p:sp>
            <p:nvSpPr>
              <p:cNvPr id="93" name="타원 92">
                <a:extLst>
                  <a:ext uri="{FF2B5EF4-FFF2-40B4-BE49-F238E27FC236}">
                    <a16:creationId xmlns:a16="http://schemas.microsoft.com/office/drawing/2014/main" id="{B93940F3-40D6-8509-E843-7108DD981ECC}"/>
                  </a:ext>
                </a:extLst>
              </p:cNvPr>
              <p:cNvSpPr/>
              <p:nvPr/>
            </p:nvSpPr>
            <p:spPr>
              <a:xfrm>
                <a:off x="2701424" y="984371"/>
                <a:ext cx="507884" cy="49988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>
                <a:outerShdw blurRad="50800" dist="50800" dir="5400000" algn="ctr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94" name="Object 12">
                <a:extLst>
                  <a:ext uri="{FF2B5EF4-FFF2-40B4-BE49-F238E27FC236}">
                    <a16:creationId xmlns:a16="http://schemas.microsoft.com/office/drawing/2014/main" id="{5A841BB6-3B6A-13BD-BAD5-F1AFF55328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saturation sat="99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2598479" y="877368"/>
                <a:ext cx="713773" cy="713888"/>
              </a:xfrm>
              <a:prstGeom prst="rect">
                <a:avLst/>
              </a:prstGeom>
            </p:spPr>
          </p:pic>
        </p:grpSp>
      </p:grp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A047EF07-4BD6-963A-FD60-68343A45DE92}"/>
              </a:ext>
            </a:extLst>
          </p:cNvPr>
          <p:cNvGrpSpPr/>
          <p:nvPr/>
        </p:nvGrpSpPr>
        <p:grpSpPr>
          <a:xfrm>
            <a:off x="249440" y="5581727"/>
            <a:ext cx="2258470" cy="1266792"/>
            <a:chOff x="214665" y="1518039"/>
            <a:chExt cx="2258470" cy="1571737"/>
          </a:xfrm>
        </p:grpSpPr>
        <p:grpSp>
          <p:nvGrpSpPr>
            <p:cNvPr id="87" name="그룹 1003">
              <a:extLst>
                <a:ext uri="{FF2B5EF4-FFF2-40B4-BE49-F238E27FC236}">
                  <a16:creationId xmlns:a16="http://schemas.microsoft.com/office/drawing/2014/main" id="{C19A4BAE-182C-DE07-3E1F-FAAC3FB87729}"/>
                </a:ext>
              </a:extLst>
            </p:cNvPr>
            <p:cNvGrpSpPr/>
            <p:nvPr/>
          </p:nvGrpSpPr>
          <p:grpSpPr>
            <a:xfrm>
              <a:off x="214665" y="1518039"/>
              <a:ext cx="2258470" cy="1498282"/>
              <a:chOff x="157115" y="1687865"/>
              <a:chExt cx="2258470" cy="1498282"/>
            </a:xfrm>
          </p:grpSpPr>
          <p:pic>
            <p:nvPicPr>
              <p:cNvPr id="89" name="Object 8">
                <a:extLst>
                  <a:ext uri="{FF2B5EF4-FFF2-40B4-BE49-F238E27FC236}">
                    <a16:creationId xmlns:a16="http://schemas.microsoft.com/office/drawing/2014/main" id="{7CA85E2C-6C66-A3A9-1872-4AFC5F11E8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57115" y="1687865"/>
                <a:ext cx="2258470" cy="1498282"/>
              </a:xfrm>
              <a:prstGeom prst="rect">
                <a:avLst/>
              </a:prstGeom>
            </p:spPr>
          </p:pic>
        </p:grpSp>
        <p:pic>
          <p:nvPicPr>
            <p:cNvPr id="88" name="Object 11">
              <a:extLst>
                <a:ext uri="{FF2B5EF4-FFF2-40B4-BE49-F238E27FC236}">
                  <a16:creationId xmlns:a16="http://schemas.microsoft.com/office/drawing/2014/main" id="{1429CA85-341A-3A83-86F1-26A95A48435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39498" y="1662000"/>
              <a:ext cx="1427546" cy="1427776"/>
            </a:xfrm>
            <a:prstGeom prst="rect">
              <a:avLst/>
            </a:prstGeom>
          </p:spPr>
        </p:pic>
      </p:grp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5DBFF021-856E-0CFA-FA59-5C1401560AD0}"/>
              </a:ext>
            </a:extLst>
          </p:cNvPr>
          <p:cNvGrpSpPr/>
          <p:nvPr/>
        </p:nvGrpSpPr>
        <p:grpSpPr>
          <a:xfrm>
            <a:off x="249440" y="4265746"/>
            <a:ext cx="2258470" cy="1266792"/>
            <a:chOff x="265987" y="1633784"/>
            <a:chExt cx="2258470" cy="1266792"/>
          </a:xfrm>
        </p:grpSpPr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7CB89DB2-D9AF-A18F-EEF6-4B987ED8D48E}"/>
                </a:ext>
              </a:extLst>
            </p:cNvPr>
            <p:cNvGrpSpPr/>
            <p:nvPr/>
          </p:nvGrpSpPr>
          <p:grpSpPr>
            <a:xfrm>
              <a:off x="265987" y="1633784"/>
              <a:ext cx="2258470" cy="1266792"/>
              <a:chOff x="214665" y="1518039"/>
              <a:chExt cx="2258470" cy="1571737"/>
            </a:xfrm>
          </p:grpSpPr>
          <p:grpSp>
            <p:nvGrpSpPr>
              <p:cNvPr id="79" name="그룹 1003">
                <a:extLst>
                  <a:ext uri="{FF2B5EF4-FFF2-40B4-BE49-F238E27FC236}">
                    <a16:creationId xmlns:a16="http://schemas.microsoft.com/office/drawing/2014/main" id="{A89EE4FE-6DF3-1276-084C-416221A5CC2C}"/>
                  </a:ext>
                </a:extLst>
              </p:cNvPr>
              <p:cNvGrpSpPr/>
              <p:nvPr/>
            </p:nvGrpSpPr>
            <p:grpSpPr>
              <a:xfrm>
                <a:off x="214665" y="1518039"/>
                <a:ext cx="2258470" cy="1498282"/>
                <a:chOff x="157115" y="1687865"/>
                <a:chExt cx="2258470" cy="1498282"/>
              </a:xfrm>
            </p:grpSpPr>
            <p:pic>
              <p:nvPicPr>
                <p:cNvPr id="81" name="Object 8">
                  <a:extLst>
                    <a:ext uri="{FF2B5EF4-FFF2-40B4-BE49-F238E27FC236}">
                      <a16:creationId xmlns:a16="http://schemas.microsoft.com/office/drawing/2014/main" id="{D2FD5B73-FEFD-D0B6-56CB-42C62A5F488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157115" y="1687865"/>
                  <a:ext cx="2258470" cy="1498282"/>
                </a:xfrm>
                <a:prstGeom prst="rect">
                  <a:avLst/>
                </a:prstGeom>
              </p:spPr>
            </p:pic>
          </p:grpSp>
          <p:pic>
            <p:nvPicPr>
              <p:cNvPr id="80" name="Object 11">
                <a:extLst>
                  <a:ext uri="{FF2B5EF4-FFF2-40B4-BE49-F238E27FC236}">
                    <a16:creationId xmlns:a16="http://schemas.microsoft.com/office/drawing/2014/main" id="{924F7FFA-351B-E4F8-7A59-7CE1296ACF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439498" y="1662000"/>
                <a:ext cx="1427546" cy="1427776"/>
              </a:xfrm>
              <a:prstGeom prst="rect">
                <a:avLst/>
              </a:prstGeom>
            </p:spPr>
          </p:pic>
        </p:grpSp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id="{08ADA1C8-A145-D230-45B9-52C465ADD0EF}"/>
                </a:ext>
              </a:extLst>
            </p:cNvPr>
            <p:cNvGrpSpPr/>
            <p:nvPr/>
          </p:nvGrpSpPr>
          <p:grpSpPr>
            <a:xfrm>
              <a:off x="684561" y="1910236"/>
              <a:ext cx="713773" cy="713888"/>
              <a:chOff x="2598479" y="877368"/>
              <a:chExt cx="713773" cy="713888"/>
            </a:xfrm>
          </p:grpSpPr>
          <p:sp>
            <p:nvSpPr>
              <p:cNvPr id="77" name="타원 76">
                <a:extLst>
                  <a:ext uri="{FF2B5EF4-FFF2-40B4-BE49-F238E27FC236}">
                    <a16:creationId xmlns:a16="http://schemas.microsoft.com/office/drawing/2014/main" id="{E98865E4-31E5-5260-1653-1C2737C596B2}"/>
                  </a:ext>
                </a:extLst>
              </p:cNvPr>
              <p:cNvSpPr/>
              <p:nvPr/>
            </p:nvSpPr>
            <p:spPr>
              <a:xfrm>
                <a:off x="2701424" y="984371"/>
                <a:ext cx="507884" cy="49988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>
                <a:outerShdw blurRad="50800" dist="50800" dir="5400000" algn="ctr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78" name="Object 12">
                <a:extLst>
                  <a:ext uri="{FF2B5EF4-FFF2-40B4-BE49-F238E27FC236}">
                    <a16:creationId xmlns:a16="http://schemas.microsoft.com/office/drawing/2014/main" id="{F953075B-1EC5-96A9-E035-FA404C2A02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saturation sat="99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2598479" y="877368"/>
                <a:ext cx="713773" cy="713888"/>
              </a:xfrm>
              <a:prstGeom prst="rect">
                <a:avLst/>
              </a:prstGeom>
            </p:spPr>
          </p:pic>
        </p:grpSp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24F8F232-33E9-DBE9-99E7-32F394786B60}"/>
              </a:ext>
            </a:extLst>
          </p:cNvPr>
          <p:cNvGrpSpPr/>
          <p:nvPr/>
        </p:nvGrpSpPr>
        <p:grpSpPr>
          <a:xfrm>
            <a:off x="249440" y="2949765"/>
            <a:ext cx="2258470" cy="1266792"/>
            <a:chOff x="214665" y="1518039"/>
            <a:chExt cx="2258470" cy="1571737"/>
          </a:xfrm>
        </p:grpSpPr>
        <p:grpSp>
          <p:nvGrpSpPr>
            <p:cNvPr id="71" name="그룹 1003">
              <a:extLst>
                <a:ext uri="{FF2B5EF4-FFF2-40B4-BE49-F238E27FC236}">
                  <a16:creationId xmlns:a16="http://schemas.microsoft.com/office/drawing/2014/main" id="{E55076E4-8593-ECF4-D376-656F46584C4C}"/>
                </a:ext>
              </a:extLst>
            </p:cNvPr>
            <p:cNvGrpSpPr/>
            <p:nvPr/>
          </p:nvGrpSpPr>
          <p:grpSpPr>
            <a:xfrm>
              <a:off x="214665" y="1518039"/>
              <a:ext cx="2258470" cy="1498282"/>
              <a:chOff x="157115" y="1687865"/>
              <a:chExt cx="2258470" cy="1498282"/>
            </a:xfrm>
          </p:grpSpPr>
          <p:pic>
            <p:nvPicPr>
              <p:cNvPr id="73" name="Object 8">
                <a:extLst>
                  <a:ext uri="{FF2B5EF4-FFF2-40B4-BE49-F238E27FC236}">
                    <a16:creationId xmlns:a16="http://schemas.microsoft.com/office/drawing/2014/main" id="{C3278395-84DC-5DAC-75FD-440CD65211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57115" y="1687865"/>
                <a:ext cx="2258470" cy="1498282"/>
              </a:xfrm>
              <a:prstGeom prst="rect">
                <a:avLst/>
              </a:prstGeom>
            </p:spPr>
          </p:pic>
        </p:grpSp>
        <p:pic>
          <p:nvPicPr>
            <p:cNvPr id="72" name="Object 11">
              <a:extLst>
                <a:ext uri="{FF2B5EF4-FFF2-40B4-BE49-F238E27FC236}">
                  <a16:creationId xmlns:a16="http://schemas.microsoft.com/office/drawing/2014/main" id="{6FE4003D-686C-DAE2-E60F-91A99CAD07F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39498" y="1662000"/>
              <a:ext cx="1427546" cy="1427776"/>
            </a:xfrm>
            <a:prstGeom prst="rect">
              <a:avLst/>
            </a:prstGeom>
          </p:spPr>
        </p:pic>
      </p:grpSp>
      <p:grpSp>
        <p:nvGrpSpPr>
          <p:cNvPr id="1001" name="그룹 1001"/>
          <p:cNvGrpSpPr/>
          <p:nvPr/>
        </p:nvGrpSpPr>
        <p:grpSpPr>
          <a:xfrm>
            <a:off x="0" y="0"/>
            <a:ext cx="1974026" cy="10285714"/>
            <a:chOff x="0" y="0"/>
            <a:chExt cx="1974026" cy="10285714"/>
          </a:xfrm>
          <a:solidFill>
            <a:srgbClr val="66FFFF"/>
          </a:solidFill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8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0" y="0"/>
              <a:ext cx="1974026" cy="10285714"/>
            </a:xfrm>
            <a:prstGeom prst="rect">
              <a:avLst/>
            </a:prstGeom>
            <a:grpFill/>
          </p:spPr>
        </p:pic>
      </p:grpSp>
      <p:grpSp>
        <p:nvGrpSpPr>
          <p:cNvPr id="1002" name="그룹 1002"/>
          <p:cNvGrpSpPr/>
          <p:nvPr/>
        </p:nvGrpSpPr>
        <p:grpSpPr>
          <a:xfrm>
            <a:off x="775186" y="602805"/>
            <a:ext cx="532523" cy="461298"/>
            <a:chOff x="720752" y="655139"/>
            <a:chExt cx="532523" cy="46129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20752" y="655139"/>
              <a:ext cx="532523" cy="461298"/>
            </a:xfrm>
            <a:prstGeom prst="rect">
              <a:avLst/>
            </a:prstGeom>
          </p:spPr>
        </p:pic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085329B6-7F32-C123-C075-C78EF7F61922}"/>
              </a:ext>
            </a:extLst>
          </p:cNvPr>
          <p:cNvGrpSpPr/>
          <p:nvPr/>
        </p:nvGrpSpPr>
        <p:grpSpPr>
          <a:xfrm>
            <a:off x="249440" y="1633784"/>
            <a:ext cx="2258470" cy="1266792"/>
            <a:chOff x="214665" y="1518039"/>
            <a:chExt cx="2258470" cy="1571737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214665" y="1518039"/>
              <a:ext cx="2258470" cy="1498282"/>
              <a:chOff x="157115" y="1687865"/>
              <a:chExt cx="2258470" cy="1498282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57115" y="1687865"/>
                <a:ext cx="2258470" cy="1498282"/>
              </a:xfrm>
              <a:prstGeom prst="rect">
                <a:avLst/>
              </a:prstGeom>
            </p:spPr>
          </p:pic>
        </p:grpSp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39498" y="1662000"/>
              <a:ext cx="1427546" cy="1427776"/>
            </a:xfrm>
            <a:prstGeom prst="rect">
              <a:avLst/>
            </a:prstGeom>
          </p:spPr>
        </p:pic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7548E384-198E-F3CC-024E-0525758AE028}"/>
              </a:ext>
            </a:extLst>
          </p:cNvPr>
          <p:cNvGrpSpPr/>
          <p:nvPr/>
        </p:nvGrpSpPr>
        <p:grpSpPr>
          <a:xfrm>
            <a:off x="630126" y="1910236"/>
            <a:ext cx="713773" cy="713888"/>
            <a:chOff x="2598479" y="877368"/>
            <a:chExt cx="713773" cy="713888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877DC774-D555-4671-545B-7541CB58917D}"/>
                </a:ext>
              </a:extLst>
            </p:cNvPr>
            <p:cNvSpPr/>
            <p:nvPr/>
          </p:nvSpPr>
          <p:spPr>
            <a:xfrm>
              <a:off x="2701424" y="984371"/>
              <a:ext cx="507884" cy="49988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50800" dir="5400000" algn="ct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99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598479" y="877368"/>
              <a:ext cx="713773" cy="713888"/>
            </a:xfrm>
            <a:prstGeom prst="rect">
              <a:avLst/>
            </a:prstGeom>
          </p:spPr>
        </p:pic>
      </p:grp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1582AF83-4A8E-A4C1-CC70-B178ABF13BD6}"/>
              </a:ext>
            </a:extLst>
          </p:cNvPr>
          <p:cNvGrpSpPr/>
          <p:nvPr/>
        </p:nvGrpSpPr>
        <p:grpSpPr>
          <a:xfrm>
            <a:off x="668014" y="5858179"/>
            <a:ext cx="713773" cy="713888"/>
            <a:chOff x="2598479" y="877368"/>
            <a:chExt cx="713773" cy="713888"/>
          </a:xfrm>
        </p:grpSpPr>
        <p:sp>
          <p:nvSpPr>
            <p:cNvPr id="85" name="타원 84">
              <a:extLst>
                <a:ext uri="{FF2B5EF4-FFF2-40B4-BE49-F238E27FC236}">
                  <a16:creationId xmlns:a16="http://schemas.microsoft.com/office/drawing/2014/main" id="{EBFE4ABA-966E-C81D-7B61-00CBEDFDA633}"/>
                </a:ext>
              </a:extLst>
            </p:cNvPr>
            <p:cNvSpPr/>
            <p:nvPr/>
          </p:nvSpPr>
          <p:spPr>
            <a:xfrm>
              <a:off x="2701424" y="984371"/>
              <a:ext cx="507884" cy="49988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50800" dir="5400000" algn="ct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6" name="Object 12">
              <a:extLst>
                <a:ext uri="{FF2B5EF4-FFF2-40B4-BE49-F238E27FC236}">
                  <a16:creationId xmlns:a16="http://schemas.microsoft.com/office/drawing/2014/main" id="{7D2916E9-DADC-F02B-1A78-34B9CEF1F66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99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598479" y="877368"/>
              <a:ext cx="713773" cy="713888"/>
            </a:xfrm>
            <a:prstGeom prst="rect">
              <a:avLst/>
            </a:prstGeom>
          </p:spPr>
        </p:pic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A8F347BA-3A38-7275-D221-1E22ECCB341B}"/>
              </a:ext>
            </a:extLst>
          </p:cNvPr>
          <p:cNvGrpSpPr/>
          <p:nvPr/>
        </p:nvGrpSpPr>
        <p:grpSpPr>
          <a:xfrm>
            <a:off x="627012" y="7168048"/>
            <a:ext cx="720000" cy="720000"/>
            <a:chOff x="5400097" y="7692299"/>
            <a:chExt cx="720000" cy="720000"/>
          </a:xfrm>
        </p:grpSpPr>
        <p:sp>
          <p:nvSpPr>
            <p:cNvPr id="112" name="타원 111">
              <a:extLst>
                <a:ext uri="{FF2B5EF4-FFF2-40B4-BE49-F238E27FC236}">
                  <a16:creationId xmlns:a16="http://schemas.microsoft.com/office/drawing/2014/main" id="{7DE1560F-83FF-BD98-CED9-62927BA2EFB7}"/>
                </a:ext>
              </a:extLst>
            </p:cNvPr>
            <p:cNvSpPr/>
            <p:nvPr/>
          </p:nvSpPr>
          <p:spPr>
            <a:xfrm>
              <a:off x="5400097" y="7692299"/>
              <a:ext cx="720000" cy="720000"/>
            </a:xfrm>
            <a:prstGeom prst="ellipse">
              <a:avLst/>
            </a:prstGeom>
            <a:solidFill>
              <a:srgbClr val="71ADBD"/>
            </a:solidFill>
            <a:ln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B89C7370-5B09-00EE-396C-089F4F55DCF0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26548" y="7780499"/>
              <a:ext cx="500400" cy="543600"/>
            </a:xfrm>
            <a:prstGeom prst="rect">
              <a:avLst/>
            </a:prstGeom>
          </p:spPr>
        </p:pic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176F425D-CAE9-A3D3-31F5-74029082187D}"/>
              </a:ext>
            </a:extLst>
          </p:cNvPr>
          <p:cNvGrpSpPr/>
          <p:nvPr/>
        </p:nvGrpSpPr>
        <p:grpSpPr>
          <a:xfrm>
            <a:off x="627012" y="4542198"/>
            <a:ext cx="720000" cy="720000"/>
            <a:chOff x="4048516" y="4949298"/>
            <a:chExt cx="720000" cy="720000"/>
          </a:xfrm>
        </p:grpSpPr>
        <p:sp>
          <p:nvSpPr>
            <p:cNvPr id="110" name="타원 109">
              <a:extLst>
                <a:ext uri="{FF2B5EF4-FFF2-40B4-BE49-F238E27FC236}">
                  <a16:creationId xmlns:a16="http://schemas.microsoft.com/office/drawing/2014/main" id="{11B13232-950C-B389-7257-0B7B049A5381}"/>
                </a:ext>
              </a:extLst>
            </p:cNvPr>
            <p:cNvSpPr/>
            <p:nvPr/>
          </p:nvSpPr>
          <p:spPr>
            <a:xfrm>
              <a:off x="4048516" y="4949298"/>
              <a:ext cx="720000" cy="720000"/>
            </a:xfrm>
            <a:prstGeom prst="ellipse">
              <a:avLst/>
            </a:prstGeom>
            <a:solidFill>
              <a:srgbClr val="71ADBD"/>
            </a:solidFill>
            <a:ln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496C4B64-042B-9D1E-F3BC-233E5BAFF0BF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65888" y="5044134"/>
              <a:ext cx="489600" cy="489600"/>
            </a:xfrm>
            <a:prstGeom prst="rect">
              <a:avLst/>
            </a:prstGeom>
          </p:spPr>
        </p:pic>
      </p:grpSp>
      <p:grpSp>
        <p:nvGrpSpPr>
          <p:cNvPr id="961" name="그룹 960">
            <a:extLst>
              <a:ext uri="{FF2B5EF4-FFF2-40B4-BE49-F238E27FC236}">
                <a16:creationId xmlns:a16="http://schemas.microsoft.com/office/drawing/2014/main" id="{450F59F3-66E3-83D6-3093-2E31FBCD54AC}"/>
              </a:ext>
            </a:extLst>
          </p:cNvPr>
          <p:cNvGrpSpPr/>
          <p:nvPr/>
        </p:nvGrpSpPr>
        <p:grpSpPr>
          <a:xfrm>
            <a:off x="627012" y="8490141"/>
            <a:ext cx="720000" cy="720000"/>
            <a:chOff x="4498475" y="9049718"/>
            <a:chExt cx="720000" cy="720000"/>
          </a:xfrm>
        </p:grpSpPr>
        <p:sp>
          <p:nvSpPr>
            <p:cNvPr id="111" name="타원 110">
              <a:extLst>
                <a:ext uri="{FF2B5EF4-FFF2-40B4-BE49-F238E27FC236}">
                  <a16:creationId xmlns:a16="http://schemas.microsoft.com/office/drawing/2014/main" id="{2E3F5813-CCDB-B02A-1D6A-7770A6AC2142}"/>
                </a:ext>
              </a:extLst>
            </p:cNvPr>
            <p:cNvSpPr/>
            <p:nvPr/>
          </p:nvSpPr>
          <p:spPr>
            <a:xfrm>
              <a:off x="4498475" y="9049718"/>
              <a:ext cx="720000" cy="720000"/>
            </a:xfrm>
            <a:prstGeom prst="ellipse">
              <a:avLst/>
            </a:prstGeom>
            <a:solidFill>
              <a:srgbClr val="71ADBD"/>
            </a:solidFill>
            <a:ln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60" name="그림 959">
              <a:extLst>
                <a:ext uri="{FF2B5EF4-FFF2-40B4-BE49-F238E27FC236}">
                  <a16:creationId xmlns:a16="http://schemas.microsoft.com/office/drawing/2014/main" id="{599EA672-8A07-622F-8B3E-B673B354A310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25163" y="9170187"/>
              <a:ext cx="586800" cy="478800"/>
            </a:xfrm>
            <a:prstGeom prst="rect">
              <a:avLst/>
            </a:prstGeom>
          </p:spPr>
        </p:pic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4CCC5433-7F71-30B2-310D-72F65277A216}"/>
              </a:ext>
            </a:extLst>
          </p:cNvPr>
          <p:cNvGrpSpPr/>
          <p:nvPr/>
        </p:nvGrpSpPr>
        <p:grpSpPr>
          <a:xfrm>
            <a:off x="668014" y="3226217"/>
            <a:ext cx="713773" cy="713888"/>
            <a:chOff x="2598479" y="877368"/>
            <a:chExt cx="713773" cy="713888"/>
          </a:xfrm>
        </p:grpSpPr>
        <p:sp>
          <p:nvSpPr>
            <p:cNvPr id="69" name="타원 68">
              <a:extLst>
                <a:ext uri="{FF2B5EF4-FFF2-40B4-BE49-F238E27FC236}">
                  <a16:creationId xmlns:a16="http://schemas.microsoft.com/office/drawing/2014/main" id="{ABE1613E-5B00-512A-3BEB-C2C58734197D}"/>
                </a:ext>
              </a:extLst>
            </p:cNvPr>
            <p:cNvSpPr/>
            <p:nvPr/>
          </p:nvSpPr>
          <p:spPr>
            <a:xfrm>
              <a:off x="2701424" y="984371"/>
              <a:ext cx="507884" cy="49988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50800" dir="5400000" algn="ct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0" name="Object 12">
              <a:extLst>
                <a:ext uri="{FF2B5EF4-FFF2-40B4-BE49-F238E27FC236}">
                  <a16:creationId xmlns:a16="http://schemas.microsoft.com/office/drawing/2014/main" id="{04DBF307-8A3A-A75B-C6A4-4C027F8DD62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99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598479" y="877368"/>
              <a:ext cx="713773" cy="713888"/>
            </a:xfrm>
            <a:prstGeom prst="rect">
              <a:avLst/>
            </a:prstGeom>
          </p:spPr>
        </p:pic>
      </p:grpSp>
      <p:grpSp>
        <p:nvGrpSpPr>
          <p:cNvPr id="971" name="그룹 970">
            <a:extLst>
              <a:ext uri="{FF2B5EF4-FFF2-40B4-BE49-F238E27FC236}">
                <a16:creationId xmlns:a16="http://schemas.microsoft.com/office/drawing/2014/main" id="{FDADA323-B704-81D9-8A0D-381F1B89B80F}"/>
              </a:ext>
            </a:extLst>
          </p:cNvPr>
          <p:cNvGrpSpPr/>
          <p:nvPr/>
        </p:nvGrpSpPr>
        <p:grpSpPr>
          <a:xfrm>
            <a:off x="607494" y="3200872"/>
            <a:ext cx="759037" cy="764577"/>
            <a:chOff x="5363027" y="3041523"/>
            <a:chExt cx="759037" cy="764577"/>
          </a:xfrm>
        </p:grpSpPr>
        <p:sp>
          <p:nvSpPr>
            <p:cNvPr id="113" name="타원 112">
              <a:extLst>
                <a:ext uri="{FF2B5EF4-FFF2-40B4-BE49-F238E27FC236}">
                  <a16:creationId xmlns:a16="http://schemas.microsoft.com/office/drawing/2014/main" id="{07401CB6-3108-014D-9493-3B79E45FA716}"/>
                </a:ext>
              </a:extLst>
            </p:cNvPr>
            <p:cNvSpPr/>
            <p:nvPr/>
          </p:nvSpPr>
          <p:spPr>
            <a:xfrm>
              <a:off x="5374499" y="3086100"/>
              <a:ext cx="720000" cy="720000"/>
            </a:xfrm>
            <a:prstGeom prst="ellipse">
              <a:avLst/>
            </a:prstGeom>
            <a:solidFill>
              <a:srgbClr val="71ADBD"/>
            </a:solidFill>
            <a:ln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70" name="그림 969">
              <a:extLst>
                <a:ext uri="{FF2B5EF4-FFF2-40B4-BE49-F238E27FC236}">
                  <a16:creationId xmlns:a16="http://schemas.microsoft.com/office/drawing/2014/main" id="{000A2A3F-1D38-8BB2-679E-29A415BCA5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63027" y="3041523"/>
              <a:ext cx="759037" cy="759037"/>
            </a:xfrm>
            <a:prstGeom prst="rect">
              <a:avLst/>
            </a:prstGeom>
          </p:spPr>
        </p:pic>
      </p:grpSp>
      <p:grpSp>
        <p:nvGrpSpPr>
          <p:cNvPr id="977" name="그룹 976">
            <a:extLst>
              <a:ext uri="{FF2B5EF4-FFF2-40B4-BE49-F238E27FC236}">
                <a16:creationId xmlns:a16="http://schemas.microsoft.com/office/drawing/2014/main" id="{36A65D58-5F62-1613-48A5-B8D31B75A9F2}"/>
              </a:ext>
            </a:extLst>
          </p:cNvPr>
          <p:cNvGrpSpPr/>
          <p:nvPr/>
        </p:nvGrpSpPr>
        <p:grpSpPr>
          <a:xfrm>
            <a:off x="497868" y="5737552"/>
            <a:ext cx="978289" cy="975600"/>
            <a:chOff x="10591800" y="3893976"/>
            <a:chExt cx="978289" cy="975600"/>
          </a:xfrm>
        </p:grpSpPr>
        <p:sp>
          <p:nvSpPr>
            <p:cNvPr id="108" name="타원 107">
              <a:extLst>
                <a:ext uri="{FF2B5EF4-FFF2-40B4-BE49-F238E27FC236}">
                  <a16:creationId xmlns:a16="http://schemas.microsoft.com/office/drawing/2014/main" id="{CED31EF3-6493-1F4A-BC52-8B3899C48139}"/>
                </a:ext>
              </a:extLst>
            </p:cNvPr>
            <p:cNvSpPr/>
            <p:nvPr/>
          </p:nvSpPr>
          <p:spPr>
            <a:xfrm>
              <a:off x="10735298" y="4023925"/>
              <a:ext cx="720000" cy="720000"/>
            </a:xfrm>
            <a:prstGeom prst="ellipse">
              <a:avLst/>
            </a:prstGeom>
            <a:solidFill>
              <a:srgbClr val="71ADBD"/>
            </a:solidFill>
            <a:ln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74" name="그림 973">
              <a:extLst>
                <a:ext uri="{FF2B5EF4-FFF2-40B4-BE49-F238E27FC236}">
                  <a16:creationId xmlns:a16="http://schemas.microsoft.com/office/drawing/2014/main" id="{557E2618-A2A8-7D00-A9C4-D5B33B20D112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91800" y="3893976"/>
              <a:ext cx="978289" cy="975600"/>
            </a:xfrm>
            <a:prstGeom prst="rect">
              <a:avLst/>
            </a:prstGeom>
          </p:spPr>
        </p:pic>
        <p:sp>
          <p:nvSpPr>
            <p:cNvPr id="138" name="타원 137">
              <a:extLst>
                <a:ext uri="{FF2B5EF4-FFF2-40B4-BE49-F238E27FC236}">
                  <a16:creationId xmlns:a16="http://schemas.microsoft.com/office/drawing/2014/main" id="{76A28E67-D02B-C0CC-BE90-D4C1815E584A}"/>
                </a:ext>
              </a:extLst>
            </p:cNvPr>
            <p:cNvSpPr/>
            <p:nvPr/>
          </p:nvSpPr>
          <p:spPr>
            <a:xfrm>
              <a:off x="10746599" y="4041925"/>
              <a:ext cx="684000" cy="684000"/>
            </a:xfrm>
            <a:prstGeom prst="ellipse">
              <a:avLst/>
            </a:prstGeom>
            <a:noFill/>
            <a:ln w="63500"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77308E78-D5F7-8850-95A7-497E5A654027}"/>
              </a:ext>
            </a:extLst>
          </p:cNvPr>
          <p:cNvGrpSpPr/>
          <p:nvPr/>
        </p:nvGrpSpPr>
        <p:grpSpPr>
          <a:xfrm>
            <a:off x="625211" y="3226239"/>
            <a:ext cx="723600" cy="727200"/>
            <a:chOff x="5486400" y="3012371"/>
            <a:chExt cx="720000" cy="723949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5486400" y="3012371"/>
              <a:ext cx="720000" cy="720000"/>
              <a:chOff x="655932" y="3802221"/>
              <a:chExt cx="662163" cy="662163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16" cstate="print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655932" y="3802221"/>
                <a:ext cx="662163" cy="662163"/>
              </a:xfrm>
              <a:prstGeom prst="rect">
                <a:avLst/>
              </a:prstGeom>
              <a:ln>
                <a:noFill/>
              </a:ln>
            </p:spPr>
          </p:pic>
        </p:grp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C98D013F-9D2E-3545-7B7C-CB61999F9834}"/>
                </a:ext>
              </a:extLst>
            </p:cNvPr>
            <p:cNvSpPr/>
            <p:nvPr/>
          </p:nvSpPr>
          <p:spPr>
            <a:xfrm>
              <a:off x="5486400" y="3016320"/>
              <a:ext cx="720000" cy="720000"/>
            </a:xfrm>
            <a:prstGeom prst="ellipse">
              <a:avLst/>
            </a:prstGeom>
            <a:noFill/>
            <a:ln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17" cstate="print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83512" y="5721852"/>
            <a:ext cx="1006999" cy="1006999"/>
          </a:xfrm>
          <a:prstGeom prst="rect">
            <a:avLst/>
          </a:prstGeom>
        </p:spPr>
      </p:pic>
      <p:grpSp>
        <p:nvGrpSpPr>
          <p:cNvPr id="55" name="그룹 54">
            <a:extLst>
              <a:ext uri="{FF2B5EF4-FFF2-40B4-BE49-F238E27FC236}">
                <a16:creationId xmlns:a16="http://schemas.microsoft.com/office/drawing/2014/main" id="{B0412AA9-A1E2-445E-8270-B45B02AFDDAB}"/>
              </a:ext>
            </a:extLst>
          </p:cNvPr>
          <p:cNvGrpSpPr/>
          <p:nvPr/>
        </p:nvGrpSpPr>
        <p:grpSpPr>
          <a:xfrm>
            <a:off x="627011" y="7174686"/>
            <a:ext cx="720000" cy="720000"/>
            <a:chOff x="5400097" y="6972300"/>
            <a:chExt cx="720000" cy="720000"/>
          </a:xfrm>
        </p:grpSpPr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A94E3100-01C3-BAA7-31F4-9E1B344ACF51}"/>
                </a:ext>
              </a:extLst>
            </p:cNvPr>
            <p:cNvSpPr/>
            <p:nvPr/>
          </p:nvSpPr>
          <p:spPr>
            <a:xfrm>
              <a:off x="5400097" y="6972300"/>
              <a:ext cx="720000" cy="72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F3891D3E-65DB-343E-B516-D22077B38E6B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28005" y="7060615"/>
              <a:ext cx="498943" cy="543369"/>
            </a:xfrm>
            <a:prstGeom prst="rect">
              <a:avLst/>
            </a:prstGeom>
          </p:spPr>
        </p:pic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7F10AAA4-D619-DA5D-7C0E-8BAB6BBA4A99}"/>
              </a:ext>
            </a:extLst>
          </p:cNvPr>
          <p:cNvGrpSpPr/>
          <p:nvPr/>
        </p:nvGrpSpPr>
        <p:grpSpPr>
          <a:xfrm>
            <a:off x="627011" y="4536086"/>
            <a:ext cx="720000" cy="720000"/>
            <a:chOff x="4050673" y="4229298"/>
            <a:chExt cx="720000" cy="720000"/>
          </a:xfrm>
        </p:grpSpPr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8764B271-678F-0B97-5A03-EC8BB1F1CCBD}"/>
                </a:ext>
              </a:extLst>
            </p:cNvPr>
            <p:cNvSpPr/>
            <p:nvPr/>
          </p:nvSpPr>
          <p:spPr>
            <a:xfrm>
              <a:off x="4050673" y="4229298"/>
              <a:ext cx="720000" cy="72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E841F6FD-E8A2-8DBB-915E-415172E92AFD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65888" y="4324134"/>
              <a:ext cx="489570" cy="489570"/>
            </a:xfrm>
            <a:prstGeom prst="rect">
              <a:avLst/>
            </a:prstGeom>
          </p:spPr>
        </p:pic>
      </p:grpSp>
      <p:grpSp>
        <p:nvGrpSpPr>
          <p:cNvPr id="962" name="그룹 961">
            <a:extLst>
              <a:ext uri="{FF2B5EF4-FFF2-40B4-BE49-F238E27FC236}">
                <a16:creationId xmlns:a16="http://schemas.microsoft.com/office/drawing/2014/main" id="{D124FC9C-7FDE-F620-BF7F-7DCF77EF1891}"/>
              </a:ext>
            </a:extLst>
          </p:cNvPr>
          <p:cNvGrpSpPr/>
          <p:nvPr/>
        </p:nvGrpSpPr>
        <p:grpSpPr>
          <a:xfrm>
            <a:off x="627011" y="8490066"/>
            <a:ext cx="720000" cy="720000"/>
            <a:chOff x="4504700" y="8329719"/>
            <a:chExt cx="720000" cy="720000"/>
          </a:xfrm>
        </p:grpSpPr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A1B9997D-75C9-0696-7CA3-91BA109CA34D}"/>
                </a:ext>
              </a:extLst>
            </p:cNvPr>
            <p:cNvSpPr/>
            <p:nvPr/>
          </p:nvSpPr>
          <p:spPr>
            <a:xfrm>
              <a:off x="4504700" y="8329719"/>
              <a:ext cx="720000" cy="72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6E30E225-B37B-618B-9557-935E696CA3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31065" y="8450187"/>
              <a:ext cx="587410" cy="479063"/>
            </a:xfrm>
            <a:prstGeom prst="rect">
              <a:avLst/>
            </a:prstGeom>
          </p:spPr>
        </p:pic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26E8327F-BD41-A470-5A6C-5EB732393439}"/>
              </a:ext>
            </a:extLst>
          </p:cNvPr>
          <p:cNvGrpSpPr/>
          <p:nvPr/>
        </p:nvGrpSpPr>
        <p:grpSpPr>
          <a:xfrm>
            <a:off x="3124199" y="3325247"/>
            <a:ext cx="13510387" cy="6961754"/>
            <a:chOff x="3124199" y="3325247"/>
            <a:chExt cx="13510387" cy="6961754"/>
          </a:xfrm>
        </p:grpSpPr>
        <p:pic>
          <p:nvPicPr>
            <p:cNvPr id="28" name="그림 27" descr="텍스트이(가) 표시된 사진&#10;&#10;자동 생성된 설명">
              <a:extLst>
                <a:ext uri="{FF2B5EF4-FFF2-40B4-BE49-F238E27FC236}">
                  <a16:creationId xmlns:a16="http://schemas.microsoft.com/office/drawing/2014/main" id="{29A6D780-5ABB-5233-99D0-935A729424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9535"/>
            <a:stretch/>
          </p:blipFill>
          <p:spPr>
            <a:xfrm>
              <a:off x="3124199" y="3325247"/>
              <a:ext cx="13510387" cy="6961754"/>
            </a:xfrm>
            <a:prstGeom prst="rect">
              <a:avLst/>
            </a:prstGeom>
          </p:spPr>
        </p:pic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63524E6D-DC32-89E2-75F9-3FF531F82101}"/>
                </a:ext>
              </a:extLst>
            </p:cNvPr>
            <p:cNvSpPr/>
            <p:nvPr/>
          </p:nvSpPr>
          <p:spPr>
            <a:xfrm>
              <a:off x="3124199" y="4082830"/>
              <a:ext cx="7536561" cy="1457393"/>
            </a:xfrm>
            <a:prstGeom prst="rect">
              <a:avLst/>
            </a:prstGeom>
            <a:solidFill>
              <a:srgbClr val="EEEEEE"/>
            </a:solidFill>
            <a:ln>
              <a:solidFill>
                <a:srgbClr val="EEEEE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CBB03B97-49B8-D10C-174D-4449F3BA49B9}"/>
              </a:ext>
            </a:extLst>
          </p:cNvPr>
          <p:cNvSpPr/>
          <p:nvPr/>
        </p:nvSpPr>
        <p:spPr>
          <a:xfrm>
            <a:off x="6078689" y="1685732"/>
            <a:ext cx="7391400" cy="565137"/>
          </a:xfrm>
          <a:prstGeom prst="rect">
            <a:avLst/>
          </a:prstGeom>
          <a:gradFill flip="none" rotWithShape="1">
            <a:gsLst>
              <a:gs pos="0">
                <a:srgbClr val="27A9E3"/>
              </a:gs>
              <a:gs pos="17000">
                <a:srgbClr val="D71055"/>
              </a:gs>
              <a:gs pos="94000">
                <a:srgbClr val="02A99C"/>
              </a:gs>
              <a:gs pos="80000">
                <a:srgbClr val="68C6CE"/>
              </a:gs>
              <a:gs pos="65000">
                <a:srgbClr val="7C89BE"/>
              </a:gs>
              <a:gs pos="34000">
                <a:srgbClr val="F6911D"/>
              </a:gs>
              <a:gs pos="49000">
                <a:srgbClr val="A75D97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86F883B9-746B-D434-FFB0-528D5CAA46F2}"/>
              </a:ext>
            </a:extLst>
          </p:cNvPr>
          <p:cNvSpPr/>
          <p:nvPr/>
        </p:nvSpPr>
        <p:spPr>
          <a:xfrm>
            <a:off x="7362494" y="773963"/>
            <a:ext cx="4800600" cy="9981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ACORNACADEMY TEAM PROJECT</a:t>
            </a:r>
            <a:endParaRPr lang="ko-KR" altLang="en-US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6A6BE75B-BEE5-6EE4-6641-BFB7E31E7C67}"/>
              </a:ext>
            </a:extLst>
          </p:cNvPr>
          <p:cNvSpPr/>
          <p:nvPr/>
        </p:nvSpPr>
        <p:spPr>
          <a:xfrm>
            <a:off x="6067094" y="3910500"/>
            <a:ext cx="7391400" cy="565137"/>
          </a:xfrm>
          <a:prstGeom prst="rect">
            <a:avLst/>
          </a:prstGeom>
          <a:gradFill>
            <a:gsLst>
              <a:gs pos="0">
                <a:srgbClr val="27A9E3"/>
              </a:gs>
              <a:gs pos="17000">
                <a:srgbClr val="D71055"/>
              </a:gs>
              <a:gs pos="94000">
                <a:srgbClr val="02A99C"/>
              </a:gs>
              <a:gs pos="80000">
                <a:srgbClr val="68C6CE"/>
              </a:gs>
              <a:gs pos="65000">
                <a:srgbClr val="7C89BE"/>
              </a:gs>
              <a:gs pos="34000">
                <a:srgbClr val="F6911D"/>
              </a:gs>
              <a:gs pos="49000">
                <a:srgbClr val="A75D97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3C009C4-816A-C609-6373-796E2005AD7B}"/>
              </a:ext>
            </a:extLst>
          </p:cNvPr>
          <p:cNvSpPr/>
          <p:nvPr/>
        </p:nvSpPr>
        <p:spPr>
          <a:xfrm>
            <a:off x="6277844" y="1877578"/>
            <a:ext cx="6993091" cy="2386459"/>
          </a:xfrm>
          <a:prstGeom prst="rect">
            <a:avLst/>
          </a:prstGeom>
          <a:solidFill>
            <a:srgbClr val="EEEEE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400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SIXMAN</a:t>
            </a:r>
          </a:p>
          <a:p>
            <a:pPr algn="ctr"/>
            <a:r>
              <a:rPr lang="en-US" altLang="ko-KR" sz="6400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GUITAR SHOP</a:t>
            </a:r>
            <a:endParaRPr lang="ko-KR" altLang="en-US" sz="6400" dirty="0">
              <a:solidFill>
                <a:schemeClr val="tx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904475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Object 15"/>
          <p:cNvPicPr>
            <a:picLocks noChangeAspect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83512" y="5721852"/>
            <a:ext cx="1006999" cy="1006999"/>
          </a:xfrm>
          <a:prstGeom prst="rect">
            <a:avLst/>
          </a:prstGeom>
        </p:spPr>
      </p:pic>
      <p:grpSp>
        <p:nvGrpSpPr>
          <p:cNvPr id="67" name="그룹 66">
            <a:extLst>
              <a:ext uri="{FF2B5EF4-FFF2-40B4-BE49-F238E27FC236}">
                <a16:creationId xmlns:a16="http://schemas.microsoft.com/office/drawing/2014/main" id="{24F8F232-33E9-DBE9-99E7-32F394786B60}"/>
              </a:ext>
            </a:extLst>
          </p:cNvPr>
          <p:cNvGrpSpPr/>
          <p:nvPr/>
        </p:nvGrpSpPr>
        <p:grpSpPr>
          <a:xfrm>
            <a:off x="249440" y="2949765"/>
            <a:ext cx="2258470" cy="1266792"/>
            <a:chOff x="214665" y="1518039"/>
            <a:chExt cx="2258470" cy="1571737"/>
          </a:xfrm>
        </p:grpSpPr>
        <p:grpSp>
          <p:nvGrpSpPr>
            <p:cNvPr id="71" name="그룹 1003">
              <a:extLst>
                <a:ext uri="{FF2B5EF4-FFF2-40B4-BE49-F238E27FC236}">
                  <a16:creationId xmlns:a16="http://schemas.microsoft.com/office/drawing/2014/main" id="{E55076E4-8593-ECF4-D376-656F46584C4C}"/>
                </a:ext>
              </a:extLst>
            </p:cNvPr>
            <p:cNvGrpSpPr/>
            <p:nvPr/>
          </p:nvGrpSpPr>
          <p:grpSpPr>
            <a:xfrm>
              <a:off x="214665" y="1518039"/>
              <a:ext cx="2258470" cy="1498282"/>
              <a:chOff x="157115" y="1687865"/>
              <a:chExt cx="2258470" cy="1498282"/>
            </a:xfrm>
          </p:grpSpPr>
          <p:pic>
            <p:nvPicPr>
              <p:cNvPr id="73" name="Object 8">
                <a:extLst>
                  <a:ext uri="{FF2B5EF4-FFF2-40B4-BE49-F238E27FC236}">
                    <a16:creationId xmlns:a16="http://schemas.microsoft.com/office/drawing/2014/main" id="{C3278395-84DC-5DAC-75FD-440CD65211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57115" y="1687865"/>
                <a:ext cx="2258470" cy="1498282"/>
              </a:xfrm>
              <a:prstGeom prst="rect">
                <a:avLst/>
              </a:prstGeom>
            </p:spPr>
          </p:pic>
        </p:grpSp>
        <p:pic>
          <p:nvPicPr>
            <p:cNvPr id="72" name="Object 11">
              <a:extLst>
                <a:ext uri="{FF2B5EF4-FFF2-40B4-BE49-F238E27FC236}">
                  <a16:creationId xmlns:a16="http://schemas.microsoft.com/office/drawing/2014/main" id="{6FE4003D-686C-DAE2-E60F-91A99CAD07F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39498" y="1662000"/>
              <a:ext cx="1427546" cy="1427776"/>
            </a:xfrm>
            <a:prstGeom prst="rect">
              <a:avLst/>
            </a:prstGeom>
          </p:spPr>
        </p:pic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085329B6-7F32-C123-C075-C78EF7F61922}"/>
              </a:ext>
            </a:extLst>
          </p:cNvPr>
          <p:cNvGrpSpPr/>
          <p:nvPr/>
        </p:nvGrpSpPr>
        <p:grpSpPr>
          <a:xfrm>
            <a:off x="249440" y="1633784"/>
            <a:ext cx="2258470" cy="1266792"/>
            <a:chOff x="214665" y="1518039"/>
            <a:chExt cx="2258470" cy="1571737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214665" y="1518039"/>
              <a:ext cx="2258470" cy="1498282"/>
              <a:chOff x="157115" y="1687865"/>
              <a:chExt cx="2258470" cy="1498282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57115" y="1687865"/>
                <a:ext cx="2258470" cy="1498282"/>
              </a:xfrm>
              <a:prstGeom prst="rect">
                <a:avLst/>
              </a:prstGeom>
            </p:spPr>
          </p:pic>
        </p:grpSp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39498" y="1662000"/>
              <a:ext cx="1427546" cy="1427776"/>
            </a:xfrm>
            <a:prstGeom prst="rect">
              <a:avLst/>
            </a:prstGeom>
          </p:spPr>
        </p:pic>
      </p:grp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DD6A0809-9551-C2D3-8787-F842D667A716}"/>
              </a:ext>
            </a:extLst>
          </p:cNvPr>
          <p:cNvGrpSpPr/>
          <p:nvPr/>
        </p:nvGrpSpPr>
        <p:grpSpPr>
          <a:xfrm>
            <a:off x="249440" y="6897708"/>
            <a:ext cx="2258470" cy="1266792"/>
            <a:chOff x="265987" y="1633784"/>
            <a:chExt cx="2258470" cy="1266792"/>
          </a:xfrm>
        </p:grpSpPr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05EEB148-479D-8D50-50BD-AEB7E8D813BC}"/>
                </a:ext>
              </a:extLst>
            </p:cNvPr>
            <p:cNvGrpSpPr/>
            <p:nvPr/>
          </p:nvGrpSpPr>
          <p:grpSpPr>
            <a:xfrm>
              <a:off x="265987" y="1633784"/>
              <a:ext cx="2258470" cy="1266792"/>
              <a:chOff x="214665" y="1518039"/>
              <a:chExt cx="2258470" cy="1571737"/>
            </a:xfrm>
          </p:grpSpPr>
          <p:grpSp>
            <p:nvGrpSpPr>
              <p:cNvPr id="95" name="그룹 1003">
                <a:extLst>
                  <a:ext uri="{FF2B5EF4-FFF2-40B4-BE49-F238E27FC236}">
                    <a16:creationId xmlns:a16="http://schemas.microsoft.com/office/drawing/2014/main" id="{DD88300F-FF39-5F3B-3185-78E91A3F5F1C}"/>
                  </a:ext>
                </a:extLst>
              </p:cNvPr>
              <p:cNvGrpSpPr/>
              <p:nvPr/>
            </p:nvGrpSpPr>
            <p:grpSpPr>
              <a:xfrm>
                <a:off x="214665" y="1518039"/>
                <a:ext cx="2258470" cy="1498282"/>
                <a:chOff x="157115" y="1687865"/>
                <a:chExt cx="2258470" cy="1498282"/>
              </a:xfrm>
            </p:grpSpPr>
            <p:pic>
              <p:nvPicPr>
                <p:cNvPr id="97" name="Object 8">
                  <a:extLst>
                    <a:ext uri="{FF2B5EF4-FFF2-40B4-BE49-F238E27FC236}">
                      <a16:creationId xmlns:a16="http://schemas.microsoft.com/office/drawing/2014/main" id="{B9EE942D-11D8-D80C-CDAF-3716C19A124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157115" y="1687865"/>
                  <a:ext cx="2258470" cy="1498282"/>
                </a:xfrm>
                <a:prstGeom prst="rect">
                  <a:avLst/>
                </a:prstGeom>
              </p:spPr>
            </p:pic>
          </p:grpSp>
          <p:pic>
            <p:nvPicPr>
              <p:cNvPr id="96" name="Object 11">
                <a:extLst>
                  <a:ext uri="{FF2B5EF4-FFF2-40B4-BE49-F238E27FC236}">
                    <a16:creationId xmlns:a16="http://schemas.microsoft.com/office/drawing/2014/main" id="{1203C55D-4D18-0002-B938-CED1D89666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439498" y="1662000"/>
                <a:ext cx="1427546" cy="1427776"/>
              </a:xfrm>
              <a:prstGeom prst="rect">
                <a:avLst/>
              </a:prstGeom>
            </p:spPr>
          </p:pic>
        </p:grpSp>
        <p:grpSp>
          <p:nvGrpSpPr>
            <p:cNvPr id="92" name="그룹 91">
              <a:extLst>
                <a:ext uri="{FF2B5EF4-FFF2-40B4-BE49-F238E27FC236}">
                  <a16:creationId xmlns:a16="http://schemas.microsoft.com/office/drawing/2014/main" id="{2FD18B24-14BD-F151-8522-B2CAA7AFF19E}"/>
                </a:ext>
              </a:extLst>
            </p:cNvPr>
            <p:cNvGrpSpPr/>
            <p:nvPr/>
          </p:nvGrpSpPr>
          <p:grpSpPr>
            <a:xfrm>
              <a:off x="684561" y="1910236"/>
              <a:ext cx="713773" cy="713888"/>
              <a:chOff x="2598479" y="877368"/>
              <a:chExt cx="713773" cy="713888"/>
            </a:xfrm>
          </p:grpSpPr>
          <p:sp>
            <p:nvSpPr>
              <p:cNvPr id="93" name="타원 92">
                <a:extLst>
                  <a:ext uri="{FF2B5EF4-FFF2-40B4-BE49-F238E27FC236}">
                    <a16:creationId xmlns:a16="http://schemas.microsoft.com/office/drawing/2014/main" id="{B93940F3-40D6-8509-E843-7108DD981ECC}"/>
                  </a:ext>
                </a:extLst>
              </p:cNvPr>
              <p:cNvSpPr/>
              <p:nvPr/>
            </p:nvSpPr>
            <p:spPr>
              <a:xfrm>
                <a:off x="2701424" y="984371"/>
                <a:ext cx="507884" cy="49988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>
                <a:outerShdw blurRad="50800" dist="50800" dir="5400000" algn="ctr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94" name="Object 12">
                <a:extLst>
                  <a:ext uri="{FF2B5EF4-FFF2-40B4-BE49-F238E27FC236}">
                    <a16:creationId xmlns:a16="http://schemas.microsoft.com/office/drawing/2014/main" id="{5A841BB6-3B6A-13BD-BAD5-F1AFF55328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saturation sat="99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2598479" y="877368"/>
                <a:ext cx="713773" cy="713888"/>
              </a:xfrm>
              <a:prstGeom prst="rect">
                <a:avLst/>
              </a:prstGeom>
            </p:spPr>
          </p:pic>
        </p:grpSp>
      </p:grp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5DBFF021-856E-0CFA-FA59-5C1401560AD0}"/>
              </a:ext>
            </a:extLst>
          </p:cNvPr>
          <p:cNvGrpSpPr/>
          <p:nvPr/>
        </p:nvGrpSpPr>
        <p:grpSpPr>
          <a:xfrm>
            <a:off x="249440" y="4265746"/>
            <a:ext cx="2258470" cy="1266792"/>
            <a:chOff x="265987" y="1633784"/>
            <a:chExt cx="2258470" cy="1266792"/>
          </a:xfrm>
        </p:grpSpPr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7CB89DB2-D9AF-A18F-EEF6-4B987ED8D48E}"/>
                </a:ext>
              </a:extLst>
            </p:cNvPr>
            <p:cNvGrpSpPr/>
            <p:nvPr/>
          </p:nvGrpSpPr>
          <p:grpSpPr>
            <a:xfrm>
              <a:off x="265987" y="1633784"/>
              <a:ext cx="2258470" cy="1266792"/>
              <a:chOff x="214665" y="1518039"/>
              <a:chExt cx="2258470" cy="1571737"/>
            </a:xfrm>
          </p:grpSpPr>
          <p:grpSp>
            <p:nvGrpSpPr>
              <p:cNvPr id="79" name="그룹 1003">
                <a:extLst>
                  <a:ext uri="{FF2B5EF4-FFF2-40B4-BE49-F238E27FC236}">
                    <a16:creationId xmlns:a16="http://schemas.microsoft.com/office/drawing/2014/main" id="{A89EE4FE-6DF3-1276-084C-416221A5CC2C}"/>
                  </a:ext>
                </a:extLst>
              </p:cNvPr>
              <p:cNvGrpSpPr/>
              <p:nvPr/>
            </p:nvGrpSpPr>
            <p:grpSpPr>
              <a:xfrm>
                <a:off x="214665" y="1518039"/>
                <a:ext cx="2258470" cy="1498282"/>
                <a:chOff x="157115" y="1687865"/>
                <a:chExt cx="2258470" cy="1498282"/>
              </a:xfrm>
            </p:grpSpPr>
            <p:pic>
              <p:nvPicPr>
                <p:cNvPr id="81" name="Object 8">
                  <a:extLst>
                    <a:ext uri="{FF2B5EF4-FFF2-40B4-BE49-F238E27FC236}">
                      <a16:creationId xmlns:a16="http://schemas.microsoft.com/office/drawing/2014/main" id="{D2FD5B73-FEFD-D0B6-56CB-42C62A5F488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157115" y="1687865"/>
                  <a:ext cx="2258470" cy="1498282"/>
                </a:xfrm>
                <a:prstGeom prst="rect">
                  <a:avLst/>
                </a:prstGeom>
              </p:spPr>
            </p:pic>
          </p:grpSp>
          <p:pic>
            <p:nvPicPr>
              <p:cNvPr id="80" name="Object 11">
                <a:extLst>
                  <a:ext uri="{FF2B5EF4-FFF2-40B4-BE49-F238E27FC236}">
                    <a16:creationId xmlns:a16="http://schemas.microsoft.com/office/drawing/2014/main" id="{924F7FFA-351B-E4F8-7A59-7CE1296ACF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439498" y="1662000"/>
                <a:ext cx="1427546" cy="1427776"/>
              </a:xfrm>
              <a:prstGeom prst="rect">
                <a:avLst/>
              </a:prstGeom>
            </p:spPr>
          </p:pic>
        </p:grpSp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id="{08ADA1C8-A145-D230-45B9-52C465ADD0EF}"/>
                </a:ext>
              </a:extLst>
            </p:cNvPr>
            <p:cNvGrpSpPr/>
            <p:nvPr/>
          </p:nvGrpSpPr>
          <p:grpSpPr>
            <a:xfrm>
              <a:off x="684561" y="1910236"/>
              <a:ext cx="713773" cy="713888"/>
              <a:chOff x="2598479" y="877368"/>
              <a:chExt cx="713773" cy="713888"/>
            </a:xfrm>
          </p:grpSpPr>
          <p:sp>
            <p:nvSpPr>
              <p:cNvPr id="77" name="타원 76">
                <a:extLst>
                  <a:ext uri="{FF2B5EF4-FFF2-40B4-BE49-F238E27FC236}">
                    <a16:creationId xmlns:a16="http://schemas.microsoft.com/office/drawing/2014/main" id="{E98865E4-31E5-5260-1653-1C2737C596B2}"/>
                  </a:ext>
                </a:extLst>
              </p:cNvPr>
              <p:cNvSpPr/>
              <p:nvPr/>
            </p:nvSpPr>
            <p:spPr>
              <a:xfrm>
                <a:off x="2701424" y="984371"/>
                <a:ext cx="507884" cy="49988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>
                <a:outerShdw blurRad="50800" dist="50800" dir="5400000" algn="ctr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78" name="Object 12">
                <a:extLst>
                  <a:ext uri="{FF2B5EF4-FFF2-40B4-BE49-F238E27FC236}">
                    <a16:creationId xmlns:a16="http://schemas.microsoft.com/office/drawing/2014/main" id="{F953075B-1EC5-96A9-E035-FA404C2A02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saturation sat="99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2598479" y="877368"/>
                <a:ext cx="713773" cy="713888"/>
              </a:xfrm>
              <a:prstGeom prst="rect">
                <a:avLst/>
              </a:prstGeom>
            </p:spPr>
          </p:pic>
        </p:grpSp>
      </p:grpSp>
      <p:grpSp>
        <p:nvGrpSpPr>
          <p:cNvPr id="98" name="그룹 97">
            <a:extLst>
              <a:ext uri="{FF2B5EF4-FFF2-40B4-BE49-F238E27FC236}">
                <a16:creationId xmlns:a16="http://schemas.microsoft.com/office/drawing/2014/main" id="{91805227-00EB-865D-66AD-C59603D86781}"/>
              </a:ext>
            </a:extLst>
          </p:cNvPr>
          <p:cNvGrpSpPr/>
          <p:nvPr/>
        </p:nvGrpSpPr>
        <p:grpSpPr>
          <a:xfrm>
            <a:off x="249440" y="8213689"/>
            <a:ext cx="2258470" cy="1266792"/>
            <a:chOff x="265987" y="1633784"/>
            <a:chExt cx="2258470" cy="1266792"/>
          </a:xfrm>
        </p:grpSpPr>
        <p:grpSp>
          <p:nvGrpSpPr>
            <p:cNvPr id="99" name="그룹 98">
              <a:extLst>
                <a:ext uri="{FF2B5EF4-FFF2-40B4-BE49-F238E27FC236}">
                  <a16:creationId xmlns:a16="http://schemas.microsoft.com/office/drawing/2014/main" id="{B91EE3A2-2934-8480-A16C-99B71B72F179}"/>
                </a:ext>
              </a:extLst>
            </p:cNvPr>
            <p:cNvGrpSpPr/>
            <p:nvPr/>
          </p:nvGrpSpPr>
          <p:grpSpPr>
            <a:xfrm>
              <a:off x="265987" y="1633784"/>
              <a:ext cx="2258470" cy="1266792"/>
              <a:chOff x="214665" y="1518039"/>
              <a:chExt cx="2258470" cy="1571737"/>
            </a:xfrm>
          </p:grpSpPr>
          <p:grpSp>
            <p:nvGrpSpPr>
              <p:cNvPr id="103" name="그룹 1003">
                <a:extLst>
                  <a:ext uri="{FF2B5EF4-FFF2-40B4-BE49-F238E27FC236}">
                    <a16:creationId xmlns:a16="http://schemas.microsoft.com/office/drawing/2014/main" id="{1E76178E-DADB-3508-D2D1-031720B3F84A}"/>
                  </a:ext>
                </a:extLst>
              </p:cNvPr>
              <p:cNvGrpSpPr/>
              <p:nvPr/>
            </p:nvGrpSpPr>
            <p:grpSpPr>
              <a:xfrm>
                <a:off x="214665" y="1518039"/>
                <a:ext cx="2258470" cy="1498282"/>
                <a:chOff x="157115" y="1687865"/>
                <a:chExt cx="2258470" cy="1498282"/>
              </a:xfrm>
            </p:grpSpPr>
            <p:pic>
              <p:nvPicPr>
                <p:cNvPr id="105" name="Object 8">
                  <a:extLst>
                    <a:ext uri="{FF2B5EF4-FFF2-40B4-BE49-F238E27FC236}">
                      <a16:creationId xmlns:a16="http://schemas.microsoft.com/office/drawing/2014/main" id="{D3FD6070-5BB2-0D62-2242-D2320362DB9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157115" y="1687865"/>
                  <a:ext cx="2258470" cy="1498282"/>
                </a:xfrm>
                <a:prstGeom prst="rect">
                  <a:avLst/>
                </a:prstGeom>
              </p:spPr>
            </p:pic>
          </p:grpSp>
          <p:pic>
            <p:nvPicPr>
              <p:cNvPr id="104" name="Object 11">
                <a:extLst>
                  <a:ext uri="{FF2B5EF4-FFF2-40B4-BE49-F238E27FC236}">
                    <a16:creationId xmlns:a16="http://schemas.microsoft.com/office/drawing/2014/main" id="{F50C0861-A442-258C-9302-DBBEADBBCA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439498" y="1662000"/>
                <a:ext cx="1427546" cy="1427776"/>
              </a:xfrm>
              <a:prstGeom prst="rect">
                <a:avLst/>
              </a:prstGeom>
            </p:spPr>
          </p:pic>
        </p:grpSp>
        <p:grpSp>
          <p:nvGrpSpPr>
            <p:cNvPr id="100" name="그룹 99">
              <a:extLst>
                <a:ext uri="{FF2B5EF4-FFF2-40B4-BE49-F238E27FC236}">
                  <a16:creationId xmlns:a16="http://schemas.microsoft.com/office/drawing/2014/main" id="{A1D23004-EC7A-0B3E-CE34-AA4D9C0E020D}"/>
                </a:ext>
              </a:extLst>
            </p:cNvPr>
            <p:cNvGrpSpPr/>
            <p:nvPr/>
          </p:nvGrpSpPr>
          <p:grpSpPr>
            <a:xfrm>
              <a:off x="684561" y="1910236"/>
              <a:ext cx="713773" cy="713888"/>
              <a:chOff x="2598479" y="877368"/>
              <a:chExt cx="713773" cy="713888"/>
            </a:xfrm>
          </p:grpSpPr>
          <p:sp>
            <p:nvSpPr>
              <p:cNvPr id="101" name="타원 100">
                <a:extLst>
                  <a:ext uri="{FF2B5EF4-FFF2-40B4-BE49-F238E27FC236}">
                    <a16:creationId xmlns:a16="http://schemas.microsoft.com/office/drawing/2014/main" id="{07553E53-382F-1752-8A24-661532BB5FDA}"/>
                  </a:ext>
                </a:extLst>
              </p:cNvPr>
              <p:cNvSpPr/>
              <p:nvPr/>
            </p:nvSpPr>
            <p:spPr>
              <a:xfrm>
                <a:off x="2701424" y="984371"/>
                <a:ext cx="507884" cy="49988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>
                <a:outerShdw blurRad="50800" dist="50800" dir="5400000" algn="ctr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02" name="Object 12">
                <a:extLst>
                  <a:ext uri="{FF2B5EF4-FFF2-40B4-BE49-F238E27FC236}">
                    <a16:creationId xmlns:a16="http://schemas.microsoft.com/office/drawing/2014/main" id="{E43A979F-D1CF-3392-1D77-714AA62D5C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saturation sat="99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2598479" y="877368"/>
                <a:ext cx="713773" cy="713888"/>
              </a:xfrm>
              <a:prstGeom prst="rect">
                <a:avLst/>
              </a:prstGeom>
            </p:spPr>
          </p:pic>
        </p:grpSp>
      </p:grpSp>
      <p:grpSp>
        <p:nvGrpSpPr>
          <p:cNvPr id="1001" name="그룹 1001"/>
          <p:cNvGrpSpPr/>
          <p:nvPr/>
        </p:nvGrpSpPr>
        <p:grpSpPr>
          <a:xfrm>
            <a:off x="0" y="0"/>
            <a:ext cx="1974026" cy="10285714"/>
            <a:chOff x="0" y="0"/>
            <a:chExt cx="1974026" cy="10285714"/>
          </a:xfrm>
          <a:solidFill>
            <a:srgbClr val="66FFFF"/>
          </a:solidFill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8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0" y="0"/>
              <a:ext cx="1974026" cy="10285714"/>
            </a:xfrm>
            <a:prstGeom prst="rect">
              <a:avLst/>
            </a:prstGeom>
            <a:grpFill/>
          </p:spPr>
        </p:pic>
      </p:grpSp>
      <p:grpSp>
        <p:nvGrpSpPr>
          <p:cNvPr id="1002" name="그룹 1002"/>
          <p:cNvGrpSpPr/>
          <p:nvPr/>
        </p:nvGrpSpPr>
        <p:grpSpPr>
          <a:xfrm>
            <a:off x="775186" y="602805"/>
            <a:ext cx="532523" cy="461298"/>
            <a:chOff x="720752" y="655139"/>
            <a:chExt cx="532523" cy="46129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20752" y="655139"/>
              <a:ext cx="532523" cy="461298"/>
            </a:xfrm>
            <a:prstGeom prst="rect">
              <a:avLst/>
            </a:prstGeom>
          </p:spPr>
        </p:pic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7548E384-198E-F3CC-024E-0525758AE028}"/>
              </a:ext>
            </a:extLst>
          </p:cNvPr>
          <p:cNvGrpSpPr/>
          <p:nvPr/>
        </p:nvGrpSpPr>
        <p:grpSpPr>
          <a:xfrm>
            <a:off x="630126" y="1910236"/>
            <a:ext cx="713773" cy="713888"/>
            <a:chOff x="2598479" y="877368"/>
            <a:chExt cx="713773" cy="713888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877DC774-D555-4671-545B-7541CB58917D}"/>
                </a:ext>
              </a:extLst>
            </p:cNvPr>
            <p:cNvSpPr/>
            <p:nvPr/>
          </p:nvSpPr>
          <p:spPr>
            <a:xfrm>
              <a:off x="2701424" y="984371"/>
              <a:ext cx="507884" cy="49988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50800" dir="5400000" algn="ct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99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598479" y="877368"/>
              <a:ext cx="713773" cy="713888"/>
            </a:xfrm>
            <a:prstGeom prst="rect">
              <a:avLst/>
            </a:prstGeom>
          </p:spPr>
        </p:pic>
      </p:grpSp>
      <p:grpSp>
        <p:nvGrpSpPr>
          <p:cNvPr id="980" name="그룹 979">
            <a:extLst>
              <a:ext uri="{FF2B5EF4-FFF2-40B4-BE49-F238E27FC236}">
                <a16:creationId xmlns:a16="http://schemas.microsoft.com/office/drawing/2014/main" id="{D63FA840-CABB-C746-DC8E-DE5F0FA293A9}"/>
              </a:ext>
            </a:extLst>
          </p:cNvPr>
          <p:cNvGrpSpPr/>
          <p:nvPr/>
        </p:nvGrpSpPr>
        <p:grpSpPr>
          <a:xfrm>
            <a:off x="627011" y="1877578"/>
            <a:ext cx="720000" cy="720000"/>
            <a:chOff x="4711966" y="2079839"/>
            <a:chExt cx="720000" cy="720000"/>
          </a:xfrm>
        </p:grpSpPr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195ABF67-66D8-EF14-4891-883E58D79B25}"/>
                </a:ext>
              </a:extLst>
            </p:cNvPr>
            <p:cNvSpPr/>
            <p:nvPr/>
          </p:nvSpPr>
          <p:spPr>
            <a:xfrm>
              <a:off x="4711966" y="2079839"/>
              <a:ext cx="720000" cy="720000"/>
            </a:xfrm>
            <a:prstGeom prst="ellipse">
              <a:avLst/>
            </a:prstGeom>
            <a:solidFill>
              <a:srgbClr val="71ADBD"/>
            </a:solidFill>
            <a:ln>
              <a:solidFill>
                <a:srgbClr val="71ADBD"/>
              </a:solidFill>
            </a:ln>
            <a:effectLst>
              <a:outerShdw blurRad="50800" dist="50800" dir="5400000" sx="2000" sy="2000" algn="ctr" rotWithShape="0">
                <a:srgbClr val="000000">
                  <a:alpha val="43137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2" name="Object 12">
              <a:extLst>
                <a:ext uri="{FF2B5EF4-FFF2-40B4-BE49-F238E27FC236}">
                  <a16:creationId xmlns:a16="http://schemas.microsoft.com/office/drawing/2014/main" id="{72F7EFCD-3132-3079-0741-B975DEC9F324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11" cstate="print">
              <a:biLevel thresh="25000"/>
            </a:blip>
            <a:stretch>
              <a:fillRect/>
            </a:stretch>
          </p:blipFill>
          <p:spPr>
            <a:xfrm>
              <a:off x="4720966" y="2093254"/>
              <a:ext cx="702000" cy="702000"/>
            </a:xfrm>
            <a:prstGeom prst="rect">
              <a:avLst/>
            </a:prstGeom>
          </p:spPr>
        </p:pic>
      </p:grp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A047EF07-4BD6-963A-FD60-68343A45DE92}"/>
              </a:ext>
            </a:extLst>
          </p:cNvPr>
          <p:cNvGrpSpPr/>
          <p:nvPr/>
        </p:nvGrpSpPr>
        <p:grpSpPr>
          <a:xfrm>
            <a:off x="249440" y="5581727"/>
            <a:ext cx="2258470" cy="1266792"/>
            <a:chOff x="214665" y="1518039"/>
            <a:chExt cx="2258470" cy="1571737"/>
          </a:xfrm>
        </p:grpSpPr>
        <p:grpSp>
          <p:nvGrpSpPr>
            <p:cNvPr id="87" name="그룹 1003">
              <a:extLst>
                <a:ext uri="{FF2B5EF4-FFF2-40B4-BE49-F238E27FC236}">
                  <a16:creationId xmlns:a16="http://schemas.microsoft.com/office/drawing/2014/main" id="{C19A4BAE-182C-DE07-3E1F-FAAC3FB87729}"/>
                </a:ext>
              </a:extLst>
            </p:cNvPr>
            <p:cNvGrpSpPr/>
            <p:nvPr/>
          </p:nvGrpSpPr>
          <p:grpSpPr>
            <a:xfrm>
              <a:off x="214665" y="1518039"/>
              <a:ext cx="2258470" cy="1498282"/>
              <a:chOff x="157115" y="1687865"/>
              <a:chExt cx="2258470" cy="1498282"/>
            </a:xfrm>
          </p:grpSpPr>
          <p:pic>
            <p:nvPicPr>
              <p:cNvPr id="89" name="Object 8">
                <a:extLst>
                  <a:ext uri="{FF2B5EF4-FFF2-40B4-BE49-F238E27FC236}">
                    <a16:creationId xmlns:a16="http://schemas.microsoft.com/office/drawing/2014/main" id="{7CA85E2C-6C66-A3A9-1872-4AFC5F11E8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57115" y="1687865"/>
                <a:ext cx="2258470" cy="1498282"/>
              </a:xfrm>
              <a:prstGeom prst="rect">
                <a:avLst/>
              </a:prstGeom>
            </p:spPr>
          </p:pic>
        </p:grpSp>
        <p:pic>
          <p:nvPicPr>
            <p:cNvPr id="88" name="Object 11">
              <a:extLst>
                <a:ext uri="{FF2B5EF4-FFF2-40B4-BE49-F238E27FC236}">
                  <a16:creationId xmlns:a16="http://schemas.microsoft.com/office/drawing/2014/main" id="{1429CA85-341A-3A83-86F1-26A95A48435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39498" y="1662000"/>
              <a:ext cx="1427546" cy="1427776"/>
            </a:xfrm>
            <a:prstGeom prst="rect">
              <a:avLst/>
            </a:prstGeom>
          </p:spPr>
        </p:pic>
      </p:grp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1582AF83-4A8E-A4C1-CC70-B178ABF13BD6}"/>
              </a:ext>
            </a:extLst>
          </p:cNvPr>
          <p:cNvGrpSpPr/>
          <p:nvPr/>
        </p:nvGrpSpPr>
        <p:grpSpPr>
          <a:xfrm>
            <a:off x="668014" y="5858179"/>
            <a:ext cx="713773" cy="713888"/>
            <a:chOff x="2598479" y="877368"/>
            <a:chExt cx="713773" cy="713888"/>
          </a:xfrm>
        </p:grpSpPr>
        <p:sp>
          <p:nvSpPr>
            <p:cNvPr id="85" name="타원 84">
              <a:extLst>
                <a:ext uri="{FF2B5EF4-FFF2-40B4-BE49-F238E27FC236}">
                  <a16:creationId xmlns:a16="http://schemas.microsoft.com/office/drawing/2014/main" id="{EBFE4ABA-966E-C81D-7B61-00CBEDFDA633}"/>
                </a:ext>
              </a:extLst>
            </p:cNvPr>
            <p:cNvSpPr/>
            <p:nvPr/>
          </p:nvSpPr>
          <p:spPr>
            <a:xfrm>
              <a:off x="2701424" y="984371"/>
              <a:ext cx="507884" cy="49988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50800" dir="5400000" algn="ct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6" name="Object 12">
              <a:extLst>
                <a:ext uri="{FF2B5EF4-FFF2-40B4-BE49-F238E27FC236}">
                  <a16:creationId xmlns:a16="http://schemas.microsoft.com/office/drawing/2014/main" id="{7D2916E9-DADC-F02B-1A78-34B9CEF1F66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99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598479" y="877368"/>
              <a:ext cx="713773" cy="713888"/>
            </a:xfrm>
            <a:prstGeom prst="rect">
              <a:avLst/>
            </a:prstGeom>
          </p:spPr>
        </p:pic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A8F347BA-3A38-7275-D221-1E22ECCB341B}"/>
              </a:ext>
            </a:extLst>
          </p:cNvPr>
          <p:cNvGrpSpPr/>
          <p:nvPr/>
        </p:nvGrpSpPr>
        <p:grpSpPr>
          <a:xfrm>
            <a:off x="627012" y="7168048"/>
            <a:ext cx="720000" cy="720000"/>
            <a:chOff x="5400097" y="7692299"/>
            <a:chExt cx="720000" cy="720000"/>
          </a:xfrm>
        </p:grpSpPr>
        <p:sp>
          <p:nvSpPr>
            <p:cNvPr id="112" name="타원 111">
              <a:extLst>
                <a:ext uri="{FF2B5EF4-FFF2-40B4-BE49-F238E27FC236}">
                  <a16:creationId xmlns:a16="http://schemas.microsoft.com/office/drawing/2014/main" id="{7DE1560F-83FF-BD98-CED9-62927BA2EFB7}"/>
                </a:ext>
              </a:extLst>
            </p:cNvPr>
            <p:cNvSpPr/>
            <p:nvPr/>
          </p:nvSpPr>
          <p:spPr>
            <a:xfrm>
              <a:off x="5400097" y="7692299"/>
              <a:ext cx="720000" cy="720000"/>
            </a:xfrm>
            <a:prstGeom prst="ellipse">
              <a:avLst/>
            </a:prstGeom>
            <a:solidFill>
              <a:srgbClr val="71ADBD"/>
            </a:solidFill>
            <a:ln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B89C7370-5B09-00EE-396C-089F4F55DCF0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26548" y="7780499"/>
              <a:ext cx="500400" cy="543600"/>
            </a:xfrm>
            <a:prstGeom prst="rect">
              <a:avLst/>
            </a:prstGeom>
          </p:spPr>
        </p:pic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176F425D-CAE9-A3D3-31F5-74029082187D}"/>
              </a:ext>
            </a:extLst>
          </p:cNvPr>
          <p:cNvGrpSpPr/>
          <p:nvPr/>
        </p:nvGrpSpPr>
        <p:grpSpPr>
          <a:xfrm>
            <a:off x="627012" y="4542198"/>
            <a:ext cx="720000" cy="720000"/>
            <a:chOff x="4048516" y="4949298"/>
            <a:chExt cx="720000" cy="720000"/>
          </a:xfrm>
        </p:grpSpPr>
        <p:sp>
          <p:nvSpPr>
            <p:cNvPr id="110" name="타원 109">
              <a:extLst>
                <a:ext uri="{FF2B5EF4-FFF2-40B4-BE49-F238E27FC236}">
                  <a16:creationId xmlns:a16="http://schemas.microsoft.com/office/drawing/2014/main" id="{11B13232-950C-B389-7257-0B7B049A5381}"/>
                </a:ext>
              </a:extLst>
            </p:cNvPr>
            <p:cNvSpPr/>
            <p:nvPr/>
          </p:nvSpPr>
          <p:spPr>
            <a:xfrm>
              <a:off x="4048516" y="4949298"/>
              <a:ext cx="720000" cy="720000"/>
            </a:xfrm>
            <a:prstGeom prst="ellipse">
              <a:avLst/>
            </a:prstGeom>
            <a:solidFill>
              <a:srgbClr val="71ADBD"/>
            </a:solidFill>
            <a:ln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496C4B64-042B-9D1E-F3BC-233E5BAFF0BF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65888" y="5044134"/>
              <a:ext cx="489600" cy="489600"/>
            </a:xfrm>
            <a:prstGeom prst="rect">
              <a:avLst/>
            </a:prstGeom>
          </p:spPr>
        </p:pic>
      </p:grpSp>
      <p:grpSp>
        <p:nvGrpSpPr>
          <p:cNvPr id="961" name="그룹 960">
            <a:extLst>
              <a:ext uri="{FF2B5EF4-FFF2-40B4-BE49-F238E27FC236}">
                <a16:creationId xmlns:a16="http://schemas.microsoft.com/office/drawing/2014/main" id="{450F59F3-66E3-83D6-3093-2E31FBCD54AC}"/>
              </a:ext>
            </a:extLst>
          </p:cNvPr>
          <p:cNvGrpSpPr/>
          <p:nvPr/>
        </p:nvGrpSpPr>
        <p:grpSpPr>
          <a:xfrm>
            <a:off x="627012" y="8490141"/>
            <a:ext cx="720000" cy="720000"/>
            <a:chOff x="4498475" y="9049718"/>
            <a:chExt cx="720000" cy="720000"/>
          </a:xfrm>
        </p:grpSpPr>
        <p:sp>
          <p:nvSpPr>
            <p:cNvPr id="111" name="타원 110">
              <a:extLst>
                <a:ext uri="{FF2B5EF4-FFF2-40B4-BE49-F238E27FC236}">
                  <a16:creationId xmlns:a16="http://schemas.microsoft.com/office/drawing/2014/main" id="{2E3F5813-CCDB-B02A-1D6A-7770A6AC2142}"/>
                </a:ext>
              </a:extLst>
            </p:cNvPr>
            <p:cNvSpPr/>
            <p:nvPr/>
          </p:nvSpPr>
          <p:spPr>
            <a:xfrm>
              <a:off x="4498475" y="9049718"/>
              <a:ext cx="720000" cy="720000"/>
            </a:xfrm>
            <a:prstGeom prst="ellipse">
              <a:avLst/>
            </a:prstGeom>
            <a:solidFill>
              <a:srgbClr val="71ADBD"/>
            </a:solidFill>
            <a:ln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60" name="그림 959">
              <a:extLst>
                <a:ext uri="{FF2B5EF4-FFF2-40B4-BE49-F238E27FC236}">
                  <a16:creationId xmlns:a16="http://schemas.microsoft.com/office/drawing/2014/main" id="{599EA672-8A07-622F-8B3E-B673B354A310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25163" y="9170187"/>
              <a:ext cx="586800" cy="478800"/>
            </a:xfrm>
            <a:prstGeom prst="rect">
              <a:avLst/>
            </a:prstGeom>
          </p:spPr>
        </p:pic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4CCC5433-7F71-30B2-310D-72F65277A216}"/>
              </a:ext>
            </a:extLst>
          </p:cNvPr>
          <p:cNvGrpSpPr/>
          <p:nvPr/>
        </p:nvGrpSpPr>
        <p:grpSpPr>
          <a:xfrm>
            <a:off x="668014" y="3226217"/>
            <a:ext cx="713773" cy="713888"/>
            <a:chOff x="2598479" y="877368"/>
            <a:chExt cx="713773" cy="713888"/>
          </a:xfrm>
        </p:grpSpPr>
        <p:sp>
          <p:nvSpPr>
            <p:cNvPr id="69" name="타원 68">
              <a:extLst>
                <a:ext uri="{FF2B5EF4-FFF2-40B4-BE49-F238E27FC236}">
                  <a16:creationId xmlns:a16="http://schemas.microsoft.com/office/drawing/2014/main" id="{ABE1613E-5B00-512A-3BEB-C2C58734197D}"/>
                </a:ext>
              </a:extLst>
            </p:cNvPr>
            <p:cNvSpPr/>
            <p:nvPr/>
          </p:nvSpPr>
          <p:spPr>
            <a:xfrm>
              <a:off x="2701424" y="984371"/>
              <a:ext cx="507884" cy="49988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50800" dir="5400000" algn="ct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0" name="Object 12">
              <a:extLst>
                <a:ext uri="{FF2B5EF4-FFF2-40B4-BE49-F238E27FC236}">
                  <a16:creationId xmlns:a16="http://schemas.microsoft.com/office/drawing/2014/main" id="{04DBF307-8A3A-A75B-C6A4-4C027F8DD62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99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598479" y="877368"/>
              <a:ext cx="713773" cy="713888"/>
            </a:xfrm>
            <a:prstGeom prst="rect">
              <a:avLst/>
            </a:prstGeom>
          </p:spPr>
        </p:pic>
      </p:grpSp>
      <p:grpSp>
        <p:nvGrpSpPr>
          <p:cNvPr id="971" name="그룹 970">
            <a:extLst>
              <a:ext uri="{FF2B5EF4-FFF2-40B4-BE49-F238E27FC236}">
                <a16:creationId xmlns:a16="http://schemas.microsoft.com/office/drawing/2014/main" id="{FDADA323-B704-81D9-8A0D-381F1B89B80F}"/>
              </a:ext>
            </a:extLst>
          </p:cNvPr>
          <p:cNvGrpSpPr/>
          <p:nvPr/>
        </p:nvGrpSpPr>
        <p:grpSpPr>
          <a:xfrm>
            <a:off x="607494" y="3200872"/>
            <a:ext cx="759037" cy="764577"/>
            <a:chOff x="5363027" y="3041523"/>
            <a:chExt cx="759037" cy="764577"/>
          </a:xfrm>
        </p:grpSpPr>
        <p:sp>
          <p:nvSpPr>
            <p:cNvPr id="113" name="타원 112">
              <a:extLst>
                <a:ext uri="{FF2B5EF4-FFF2-40B4-BE49-F238E27FC236}">
                  <a16:creationId xmlns:a16="http://schemas.microsoft.com/office/drawing/2014/main" id="{07401CB6-3108-014D-9493-3B79E45FA716}"/>
                </a:ext>
              </a:extLst>
            </p:cNvPr>
            <p:cNvSpPr/>
            <p:nvPr/>
          </p:nvSpPr>
          <p:spPr>
            <a:xfrm>
              <a:off x="5374499" y="3086100"/>
              <a:ext cx="720000" cy="720000"/>
            </a:xfrm>
            <a:prstGeom prst="ellipse">
              <a:avLst/>
            </a:prstGeom>
            <a:solidFill>
              <a:srgbClr val="71ADBD"/>
            </a:solidFill>
            <a:ln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70" name="그림 969">
              <a:extLst>
                <a:ext uri="{FF2B5EF4-FFF2-40B4-BE49-F238E27FC236}">
                  <a16:creationId xmlns:a16="http://schemas.microsoft.com/office/drawing/2014/main" id="{000A2A3F-1D38-8BB2-679E-29A415BCA5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63027" y="3041523"/>
              <a:ext cx="759037" cy="759037"/>
            </a:xfrm>
            <a:prstGeom prst="rect">
              <a:avLst/>
            </a:prstGeom>
          </p:spPr>
        </p:pic>
      </p:grpSp>
      <p:grpSp>
        <p:nvGrpSpPr>
          <p:cNvPr id="977" name="그룹 976">
            <a:extLst>
              <a:ext uri="{FF2B5EF4-FFF2-40B4-BE49-F238E27FC236}">
                <a16:creationId xmlns:a16="http://schemas.microsoft.com/office/drawing/2014/main" id="{36A65D58-5F62-1613-48A5-B8D31B75A9F2}"/>
              </a:ext>
            </a:extLst>
          </p:cNvPr>
          <p:cNvGrpSpPr/>
          <p:nvPr/>
        </p:nvGrpSpPr>
        <p:grpSpPr>
          <a:xfrm>
            <a:off x="497868" y="5737552"/>
            <a:ext cx="978289" cy="975600"/>
            <a:chOff x="10591800" y="3893976"/>
            <a:chExt cx="978289" cy="975600"/>
          </a:xfrm>
        </p:grpSpPr>
        <p:sp>
          <p:nvSpPr>
            <p:cNvPr id="108" name="타원 107">
              <a:extLst>
                <a:ext uri="{FF2B5EF4-FFF2-40B4-BE49-F238E27FC236}">
                  <a16:creationId xmlns:a16="http://schemas.microsoft.com/office/drawing/2014/main" id="{CED31EF3-6493-1F4A-BC52-8B3899C48139}"/>
                </a:ext>
              </a:extLst>
            </p:cNvPr>
            <p:cNvSpPr/>
            <p:nvPr/>
          </p:nvSpPr>
          <p:spPr>
            <a:xfrm>
              <a:off x="10735298" y="4023925"/>
              <a:ext cx="720000" cy="720000"/>
            </a:xfrm>
            <a:prstGeom prst="ellipse">
              <a:avLst/>
            </a:prstGeom>
            <a:solidFill>
              <a:srgbClr val="71ADBD"/>
            </a:solidFill>
            <a:ln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74" name="그림 973">
              <a:extLst>
                <a:ext uri="{FF2B5EF4-FFF2-40B4-BE49-F238E27FC236}">
                  <a16:creationId xmlns:a16="http://schemas.microsoft.com/office/drawing/2014/main" id="{557E2618-A2A8-7D00-A9C4-D5B33B20D112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91800" y="3893976"/>
              <a:ext cx="978289" cy="975600"/>
            </a:xfrm>
            <a:prstGeom prst="rect">
              <a:avLst/>
            </a:prstGeom>
          </p:spPr>
        </p:pic>
        <p:sp>
          <p:nvSpPr>
            <p:cNvPr id="138" name="타원 137">
              <a:extLst>
                <a:ext uri="{FF2B5EF4-FFF2-40B4-BE49-F238E27FC236}">
                  <a16:creationId xmlns:a16="http://schemas.microsoft.com/office/drawing/2014/main" id="{76A28E67-D02B-C0CC-BE90-D4C1815E584A}"/>
                </a:ext>
              </a:extLst>
            </p:cNvPr>
            <p:cNvSpPr/>
            <p:nvPr/>
          </p:nvSpPr>
          <p:spPr>
            <a:xfrm>
              <a:off x="10746599" y="4041925"/>
              <a:ext cx="684000" cy="684000"/>
            </a:xfrm>
            <a:prstGeom prst="ellipse">
              <a:avLst/>
            </a:prstGeom>
            <a:noFill/>
            <a:ln w="63500"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77308E78-D5F7-8850-95A7-497E5A654027}"/>
              </a:ext>
            </a:extLst>
          </p:cNvPr>
          <p:cNvGrpSpPr/>
          <p:nvPr/>
        </p:nvGrpSpPr>
        <p:grpSpPr>
          <a:xfrm>
            <a:off x="625211" y="3226239"/>
            <a:ext cx="723600" cy="727200"/>
            <a:chOff x="5486400" y="3012371"/>
            <a:chExt cx="720000" cy="723949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5486400" y="3012371"/>
              <a:ext cx="720000" cy="720000"/>
              <a:chOff x="655932" y="3802221"/>
              <a:chExt cx="662163" cy="662163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17" cstate="print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655932" y="3802221"/>
                <a:ext cx="662163" cy="662163"/>
              </a:xfrm>
              <a:prstGeom prst="rect">
                <a:avLst/>
              </a:prstGeom>
              <a:ln>
                <a:noFill/>
              </a:ln>
            </p:spPr>
          </p:pic>
        </p:grp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C98D013F-9D2E-3545-7B7C-CB61999F9834}"/>
                </a:ext>
              </a:extLst>
            </p:cNvPr>
            <p:cNvSpPr/>
            <p:nvPr/>
          </p:nvSpPr>
          <p:spPr>
            <a:xfrm>
              <a:off x="5486400" y="3016320"/>
              <a:ext cx="720000" cy="720000"/>
            </a:xfrm>
            <a:prstGeom prst="ellipse">
              <a:avLst/>
            </a:prstGeom>
            <a:noFill/>
            <a:ln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B0412AA9-A1E2-445E-8270-B45B02AFDDAB}"/>
              </a:ext>
            </a:extLst>
          </p:cNvPr>
          <p:cNvGrpSpPr/>
          <p:nvPr/>
        </p:nvGrpSpPr>
        <p:grpSpPr>
          <a:xfrm>
            <a:off x="627011" y="7174686"/>
            <a:ext cx="720000" cy="720000"/>
            <a:chOff x="5400097" y="6972300"/>
            <a:chExt cx="720000" cy="720000"/>
          </a:xfrm>
        </p:grpSpPr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A94E3100-01C3-BAA7-31F4-9E1B344ACF51}"/>
                </a:ext>
              </a:extLst>
            </p:cNvPr>
            <p:cNvSpPr/>
            <p:nvPr/>
          </p:nvSpPr>
          <p:spPr>
            <a:xfrm>
              <a:off x="5400097" y="6972300"/>
              <a:ext cx="720000" cy="72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F3891D3E-65DB-343E-B516-D22077B38E6B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28005" y="7060615"/>
              <a:ext cx="498943" cy="543369"/>
            </a:xfrm>
            <a:prstGeom prst="rect">
              <a:avLst/>
            </a:prstGeom>
          </p:spPr>
        </p:pic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7F10AAA4-D619-DA5D-7C0E-8BAB6BBA4A99}"/>
              </a:ext>
            </a:extLst>
          </p:cNvPr>
          <p:cNvGrpSpPr/>
          <p:nvPr/>
        </p:nvGrpSpPr>
        <p:grpSpPr>
          <a:xfrm>
            <a:off x="627011" y="4536086"/>
            <a:ext cx="720000" cy="720000"/>
            <a:chOff x="4050673" y="4229298"/>
            <a:chExt cx="720000" cy="720000"/>
          </a:xfrm>
        </p:grpSpPr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8764B271-678F-0B97-5A03-EC8BB1F1CCBD}"/>
                </a:ext>
              </a:extLst>
            </p:cNvPr>
            <p:cNvSpPr/>
            <p:nvPr/>
          </p:nvSpPr>
          <p:spPr>
            <a:xfrm>
              <a:off x="4050673" y="4229298"/>
              <a:ext cx="720000" cy="72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E841F6FD-E8A2-8DBB-915E-415172E92AFD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65888" y="4324134"/>
              <a:ext cx="489570" cy="489570"/>
            </a:xfrm>
            <a:prstGeom prst="rect">
              <a:avLst/>
            </a:prstGeom>
          </p:spPr>
        </p:pic>
      </p:grpSp>
      <p:grpSp>
        <p:nvGrpSpPr>
          <p:cNvPr id="962" name="그룹 961">
            <a:extLst>
              <a:ext uri="{FF2B5EF4-FFF2-40B4-BE49-F238E27FC236}">
                <a16:creationId xmlns:a16="http://schemas.microsoft.com/office/drawing/2014/main" id="{D124FC9C-7FDE-F620-BF7F-7DCF77EF1891}"/>
              </a:ext>
            </a:extLst>
          </p:cNvPr>
          <p:cNvGrpSpPr/>
          <p:nvPr/>
        </p:nvGrpSpPr>
        <p:grpSpPr>
          <a:xfrm>
            <a:off x="627011" y="8490066"/>
            <a:ext cx="720000" cy="720000"/>
            <a:chOff x="4504700" y="8329719"/>
            <a:chExt cx="720000" cy="720000"/>
          </a:xfrm>
        </p:grpSpPr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A1B9997D-75C9-0696-7CA3-91BA109CA34D}"/>
                </a:ext>
              </a:extLst>
            </p:cNvPr>
            <p:cNvSpPr/>
            <p:nvPr/>
          </p:nvSpPr>
          <p:spPr>
            <a:xfrm>
              <a:off x="4504700" y="8329719"/>
              <a:ext cx="720000" cy="72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6E30E225-B37B-618B-9557-935E696CA3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31065" y="8450187"/>
              <a:ext cx="587410" cy="479063"/>
            </a:xfrm>
            <a:prstGeom prst="rect">
              <a:avLst/>
            </a:prstGeom>
          </p:spPr>
        </p:pic>
      </p:grpSp>
      <p:sp>
        <p:nvSpPr>
          <p:cNvPr id="106" name="TextBox 105">
            <a:extLst>
              <a:ext uri="{FF2B5EF4-FFF2-40B4-BE49-F238E27FC236}">
                <a16:creationId xmlns:a16="http://schemas.microsoft.com/office/drawing/2014/main" id="{487060C6-1F71-BBBE-9FD5-788C3B1DA5FC}"/>
              </a:ext>
            </a:extLst>
          </p:cNvPr>
          <p:cNvSpPr txBox="1"/>
          <p:nvPr/>
        </p:nvSpPr>
        <p:spPr>
          <a:xfrm>
            <a:off x="2700000" y="540000"/>
            <a:ext cx="65202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4. </a:t>
            </a:r>
            <a:r>
              <a:rPr lang="ko-KR" altLang="en-US" sz="3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프로젝트 현황</a:t>
            </a:r>
            <a:r>
              <a:rPr lang="en-US" altLang="ko-KR" sz="3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– (5) </a:t>
            </a:r>
            <a:r>
              <a:rPr lang="ko-KR" altLang="en-US" sz="3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상품 등록</a:t>
            </a:r>
            <a:endParaRPr lang="en-US" altLang="ko-KR" sz="30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4CFFE5C-8EDE-F6AD-7D20-A25271912985}"/>
              </a:ext>
            </a:extLst>
          </p:cNvPr>
          <p:cNvGrpSpPr>
            <a:grpSpLocks noChangeAspect="1"/>
          </p:cNvGrpSpPr>
          <p:nvPr/>
        </p:nvGrpSpPr>
        <p:grpSpPr>
          <a:xfrm>
            <a:off x="5737438" y="1407484"/>
            <a:ext cx="8046146" cy="8466252"/>
            <a:chOff x="8043294" y="1140538"/>
            <a:chExt cx="8145012" cy="8784000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AD9A7049-54EC-542F-9568-A96C534C814D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8043294" y="1193295"/>
              <a:ext cx="8145012" cy="8678486"/>
            </a:xfrm>
            <a:prstGeom prst="rect">
              <a:avLst/>
            </a:prstGeom>
          </p:spPr>
        </p:pic>
        <p:sp>
          <p:nvSpPr>
            <p:cNvPr id="121" name="사각형: 둥근 모서리 120">
              <a:extLst>
                <a:ext uri="{FF2B5EF4-FFF2-40B4-BE49-F238E27FC236}">
                  <a16:creationId xmlns:a16="http://schemas.microsoft.com/office/drawing/2014/main" id="{4A760B7B-2E38-EBA4-4D76-11FFDDBBFE52}"/>
                </a:ext>
              </a:extLst>
            </p:cNvPr>
            <p:cNvSpPr/>
            <p:nvPr/>
          </p:nvSpPr>
          <p:spPr>
            <a:xfrm>
              <a:off x="8044466" y="1140538"/>
              <a:ext cx="8143839" cy="8784000"/>
            </a:xfrm>
            <a:prstGeom prst="roundRect">
              <a:avLst>
                <a:gd name="adj" fmla="val 2822"/>
              </a:avLst>
            </a:prstGeom>
            <a:noFill/>
            <a:ln w="127000"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</p:grpSp>
      <p:sp>
        <p:nvSpPr>
          <p:cNvPr id="122" name="사각형: 둥근 모서리 121">
            <a:extLst>
              <a:ext uri="{FF2B5EF4-FFF2-40B4-BE49-F238E27FC236}">
                <a16:creationId xmlns:a16="http://schemas.microsoft.com/office/drawing/2014/main" id="{FF719871-3727-449A-6588-CFAED7CDD018}"/>
              </a:ext>
            </a:extLst>
          </p:cNvPr>
          <p:cNvSpPr/>
          <p:nvPr/>
        </p:nvSpPr>
        <p:spPr>
          <a:xfrm>
            <a:off x="9628902" y="2506272"/>
            <a:ext cx="2563098" cy="443493"/>
          </a:xfrm>
          <a:prstGeom prst="roundRect">
            <a:avLst/>
          </a:prstGeom>
          <a:noFill/>
          <a:ln w="63500">
            <a:solidFill>
              <a:srgbClr val="FF818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solidFill>
                <a:schemeClr val="tx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algn="ctr"/>
            <a:endParaRPr lang="ko-KR" altLang="en-US" sz="1500" dirty="0">
              <a:solidFill>
                <a:schemeClr val="tx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23" name="사각형: 둥근 모서리 122">
            <a:extLst>
              <a:ext uri="{FF2B5EF4-FFF2-40B4-BE49-F238E27FC236}">
                <a16:creationId xmlns:a16="http://schemas.microsoft.com/office/drawing/2014/main" id="{4D916747-D0D4-147D-7B9B-39CF558F7513}"/>
              </a:ext>
            </a:extLst>
          </p:cNvPr>
          <p:cNvSpPr/>
          <p:nvPr/>
        </p:nvSpPr>
        <p:spPr>
          <a:xfrm>
            <a:off x="14020800" y="2125800"/>
            <a:ext cx="4017760" cy="1225350"/>
          </a:xfrm>
          <a:prstGeom prst="roundRect">
            <a:avLst/>
          </a:prstGeom>
          <a:noFill/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solidFill>
                  <a:srgbClr val="FF818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1. </a:t>
            </a:r>
            <a:r>
              <a:rPr lang="ko-KR" altLang="en-US" sz="2400" dirty="0">
                <a:solidFill>
                  <a:srgbClr val="FF818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카테고리</a:t>
            </a:r>
            <a:endParaRPr lang="en-US" altLang="ko-KR" sz="2400" dirty="0">
              <a:solidFill>
                <a:srgbClr val="FF818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r>
              <a:rPr lang="ko-KR" altLang="en-US" sz="2400" dirty="0">
                <a:solidFill>
                  <a:srgbClr val="FF818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별도의 테이블을 만들어서</a:t>
            </a:r>
            <a:endParaRPr lang="en-US" altLang="ko-KR" sz="2400" dirty="0">
              <a:solidFill>
                <a:srgbClr val="FF818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r>
              <a:rPr lang="ko-KR" altLang="en-US" sz="2400" dirty="0">
                <a:solidFill>
                  <a:srgbClr val="FF818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저장</a:t>
            </a:r>
            <a:r>
              <a:rPr lang="en-US" altLang="ko-KR" sz="2400" dirty="0">
                <a:solidFill>
                  <a:srgbClr val="FF818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/</a:t>
            </a:r>
            <a:r>
              <a:rPr lang="ko-KR" altLang="en-US" sz="2400" dirty="0">
                <a:solidFill>
                  <a:srgbClr val="FF818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관리</a:t>
            </a:r>
            <a:endParaRPr lang="en-US" altLang="ko-KR" sz="2400" dirty="0">
              <a:solidFill>
                <a:srgbClr val="FF818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24" name="사각형: 둥근 모서리 123">
            <a:extLst>
              <a:ext uri="{FF2B5EF4-FFF2-40B4-BE49-F238E27FC236}">
                <a16:creationId xmlns:a16="http://schemas.microsoft.com/office/drawing/2014/main" id="{F40E025F-5505-DB9E-F3E6-D2AFC5C7E44D}"/>
              </a:ext>
            </a:extLst>
          </p:cNvPr>
          <p:cNvSpPr/>
          <p:nvPr/>
        </p:nvSpPr>
        <p:spPr>
          <a:xfrm>
            <a:off x="5791200" y="3959909"/>
            <a:ext cx="7239000" cy="802591"/>
          </a:xfrm>
          <a:prstGeom prst="roundRect">
            <a:avLst/>
          </a:prstGeom>
          <a:noFill/>
          <a:ln w="63500">
            <a:solidFill>
              <a:srgbClr val="FF818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solidFill>
                <a:schemeClr val="tx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algn="ctr"/>
            <a:endParaRPr lang="ko-KR" altLang="en-US" sz="1500" dirty="0">
              <a:solidFill>
                <a:schemeClr val="tx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25" name="사각형: 둥근 모서리 124">
            <a:extLst>
              <a:ext uri="{FF2B5EF4-FFF2-40B4-BE49-F238E27FC236}">
                <a16:creationId xmlns:a16="http://schemas.microsoft.com/office/drawing/2014/main" id="{65ECBBD5-1BC7-0725-4BD7-515219ADBBA6}"/>
              </a:ext>
            </a:extLst>
          </p:cNvPr>
          <p:cNvSpPr/>
          <p:nvPr/>
        </p:nvSpPr>
        <p:spPr>
          <a:xfrm>
            <a:off x="5977858" y="5239662"/>
            <a:ext cx="4918742" cy="1225350"/>
          </a:xfrm>
          <a:prstGeom prst="roundRect">
            <a:avLst/>
          </a:prstGeom>
          <a:noFill/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solidFill>
                  <a:srgbClr val="FF818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2. </a:t>
            </a:r>
            <a:r>
              <a:rPr lang="ko-KR" altLang="en-US" sz="2400" dirty="0">
                <a:solidFill>
                  <a:srgbClr val="FF818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사진 등록</a:t>
            </a:r>
            <a:endParaRPr lang="en-US" altLang="ko-KR" sz="2400" dirty="0">
              <a:solidFill>
                <a:srgbClr val="FF818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r>
              <a:rPr lang="ko-KR" altLang="en-US" sz="2400" dirty="0">
                <a:solidFill>
                  <a:srgbClr val="FF818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미리 보기 사진은 </a:t>
            </a:r>
            <a:r>
              <a:rPr lang="en-US" altLang="ko-KR" sz="2400" dirty="0">
                <a:solidFill>
                  <a:srgbClr val="FF818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1</a:t>
            </a:r>
            <a:r>
              <a:rPr lang="ko-KR" altLang="en-US" sz="2400" dirty="0">
                <a:solidFill>
                  <a:srgbClr val="FF818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개씩 등록 가능 </a:t>
            </a:r>
            <a:endParaRPr lang="en-US" altLang="ko-KR" sz="2400" dirty="0">
              <a:solidFill>
                <a:srgbClr val="FF818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r>
              <a:rPr lang="ko-KR" altLang="en-US" sz="2400" dirty="0">
                <a:solidFill>
                  <a:srgbClr val="FF818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제품 사진은 다중등록 가능</a:t>
            </a:r>
            <a:endParaRPr lang="en-US" altLang="ko-KR" sz="2400" dirty="0">
              <a:solidFill>
                <a:srgbClr val="FF818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784886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Object 15"/>
          <p:cNvPicPr>
            <a:picLocks noChangeAspect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83512" y="5721852"/>
            <a:ext cx="1006999" cy="1006999"/>
          </a:xfrm>
          <a:prstGeom prst="rect">
            <a:avLst/>
          </a:prstGeom>
        </p:spPr>
      </p:pic>
      <p:grpSp>
        <p:nvGrpSpPr>
          <p:cNvPr id="67" name="그룹 66">
            <a:extLst>
              <a:ext uri="{FF2B5EF4-FFF2-40B4-BE49-F238E27FC236}">
                <a16:creationId xmlns:a16="http://schemas.microsoft.com/office/drawing/2014/main" id="{24F8F232-33E9-DBE9-99E7-32F394786B60}"/>
              </a:ext>
            </a:extLst>
          </p:cNvPr>
          <p:cNvGrpSpPr/>
          <p:nvPr/>
        </p:nvGrpSpPr>
        <p:grpSpPr>
          <a:xfrm>
            <a:off x="249440" y="2949765"/>
            <a:ext cx="2258470" cy="1266792"/>
            <a:chOff x="214665" y="1518039"/>
            <a:chExt cx="2258470" cy="1571737"/>
          </a:xfrm>
        </p:grpSpPr>
        <p:grpSp>
          <p:nvGrpSpPr>
            <p:cNvPr id="71" name="그룹 1003">
              <a:extLst>
                <a:ext uri="{FF2B5EF4-FFF2-40B4-BE49-F238E27FC236}">
                  <a16:creationId xmlns:a16="http://schemas.microsoft.com/office/drawing/2014/main" id="{E55076E4-8593-ECF4-D376-656F46584C4C}"/>
                </a:ext>
              </a:extLst>
            </p:cNvPr>
            <p:cNvGrpSpPr/>
            <p:nvPr/>
          </p:nvGrpSpPr>
          <p:grpSpPr>
            <a:xfrm>
              <a:off x="214665" y="1518039"/>
              <a:ext cx="2258470" cy="1498282"/>
              <a:chOff x="157115" y="1687865"/>
              <a:chExt cx="2258470" cy="1498282"/>
            </a:xfrm>
          </p:grpSpPr>
          <p:pic>
            <p:nvPicPr>
              <p:cNvPr id="73" name="Object 8">
                <a:extLst>
                  <a:ext uri="{FF2B5EF4-FFF2-40B4-BE49-F238E27FC236}">
                    <a16:creationId xmlns:a16="http://schemas.microsoft.com/office/drawing/2014/main" id="{C3278395-84DC-5DAC-75FD-440CD65211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57115" y="1687865"/>
                <a:ext cx="2258470" cy="1498282"/>
              </a:xfrm>
              <a:prstGeom prst="rect">
                <a:avLst/>
              </a:prstGeom>
            </p:spPr>
          </p:pic>
        </p:grpSp>
        <p:pic>
          <p:nvPicPr>
            <p:cNvPr id="72" name="Object 11">
              <a:extLst>
                <a:ext uri="{FF2B5EF4-FFF2-40B4-BE49-F238E27FC236}">
                  <a16:creationId xmlns:a16="http://schemas.microsoft.com/office/drawing/2014/main" id="{6FE4003D-686C-DAE2-E60F-91A99CAD07F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39498" y="1662000"/>
              <a:ext cx="1427546" cy="1427776"/>
            </a:xfrm>
            <a:prstGeom prst="rect">
              <a:avLst/>
            </a:prstGeom>
          </p:spPr>
        </p:pic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085329B6-7F32-C123-C075-C78EF7F61922}"/>
              </a:ext>
            </a:extLst>
          </p:cNvPr>
          <p:cNvGrpSpPr/>
          <p:nvPr/>
        </p:nvGrpSpPr>
        <p:grpSpPr>
          <a:xfrm>
            <a:off x="249440" y="1633784"/>
            <a:ext cx="2258470" cy="1266792"/>
            <a:chOff x="214665" y="1518039"/>
            <a:chExt cx="2258470" cy="1571737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214665" y="1518039"/>
              <a:ext cx="2258470" cy="1498282"/>
              <a:chOff x="157115" y="1687865"/>
              <a:chExt cx="2258470" cy="1498282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57115" y="1687865"/>
                <a:ext cx="2258470" cy="1498282"/>
              </a:xfrm>
              <a:prstGeom prst="rect">
                <a:avLst/>
              </a:prstGeom>
            </p:spPr>
          </p:pic>
        </p:grpSp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39498" y="1662000"/>
              <a:ext cx="1427546" cy="1427776"/>
            </a:xfrm>
            <a:prstGeom prst="rect">
              <a:avLst/>
            </a:prstGeom>
          </p:spPr>
        </p:pic>
      </p:grp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DD6A0809-9551-C2D3-8787-F842D667A716}"/>
              </a:ext>
            </a:extLst>
          </p:cNvPr>
          <p:cNvGrpSpPr/>
          <p:nvPr/>
        </p:nvGrpSpPr>
        <p:grpSpPr>
          <a:xfrm>
            <a:off x="249440" y="6897708"/>
            <a:ext cx="2258470" cy="1266792"/>
            <a:chOff x="265987" y="1633784"/>
            <a:chExt cx="2258470" cy="1266792"/>
          </a:xfrm>
        </p:grpSpPr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05EEB148-479D-8D50-50BD-AEB7E8D813BC}"/>
                </a:ext>
              </a:extLst>
            </p:cNvPr>
            <p:cNvGrpSpPr/>
            <p:nvPr/>
          </p:nvGrpSpPr>
          <p:grpSpPr>
            <a:xfrm>
              <a:off x="265987" y="1633784"/>
              <a:ext cx="2258470" cy="1266792"/>
              <a:chOff x="214665" y="1518039"/>
              <a:chExt cx="2258470" cy="1571737"/>
            </a:xfrm>
          </p:grpSpPr>
          <p:grpSp>
            <p:nvGrpSpPr>
              <p:cNvPr id="95" name="그룹 1003">
                <a:extLst>
                  <a:ext uri="{FF2B5EF4-FFF2-40B4-BE49-F238E27FC236}">
                    <a16:creationId xmlns:a16="http://schemas.microsoft.com/office/drawing/2014/main" id="{DD88300F-FF39-5F3B-3185-78E91A3F5F1C}"/>
                  </a:ext>
                </a:extLst>
              </p:cNvPr>
              <p:cNvGrpSpPr/>
              <p:nvPr/>
            </p:nvGrpSpPr>
            <p:grpSpPr>
              <a:xfrm>
                <a:off x="214665" y="1518039"/>
                <a:ext cx="2258470" cy="1498282"/>
                <a:chOff x="157115" y="1687865"/>
                <a:chExt cx="2258470" cy="1498282"/>
              </a:xfrm>
            </p:grpSpPr>
            <p:pic>
              <p:nvPicPr>
                <p:cNvPr id="97" name="Object 8">
                  <a:extLst>
                    <a:ext uri="{FF2B5EF4-FFF2-40B4-BE49-F238E27FC236}">
                      <a16:creationId xmlns:a16="http://schemas.microsoft.com/office/drawing/2014/main" id="{B9EE942D-11D8-D80C-CDAF-3716C19A124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157115" y="1687865"/>
                  <a:ext cx="2258470" cy="1498282"/>
                </a:xfrm>
                <a:prstGeom prst="rect">
                  <a:avLst/>
                </a:prstGeom>
              </p:spPr>
            </p:pic>
          </p:grpSp>
          <p:pic>
            <p:nvPicPr>
              <p:cNvPr id="96" name="Object 11">
                <a:extLst>
                  <a:ext uri="{FF2B5EF4-FFF2-40B4-BE49-F238E27FC236}">
                    <a16:creationId xmlns:a16="http://schemas.microsoft.com/office/drawing/2014/main" id="{1203C55D-4D18-0002-B938-CED1D89666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439498" y="1662000"/>
                <a:ext cx="1427546" cy="1427776"/>
              </a:xfrm>
              <a:prstGeom prst="rect">
                <a:avLst/>
              </a:prstGeom>
            </p:spPr>
          </p:pic>
        </p:grpSp>
        <p:grpSp>
          <p:nvGrpSpPr>
            <p:cNvPr id="92" name="그룹 91">
              <a:extLst>
                <a:ext uri="{FF2B5EF4-FFF2-40B4-BE49-F238E27FC236}">
                  <a16:creationId xmlns:a16="http://schemas.microsoft.com/office/drawing/2014/main" id="{2FD18B24-14BD-F151-8522-B2CAA7AFF19E}"/>
                </a:ext>
              </a:extLst>
            </p:cNvPr>
            <p:cNvGrpSpPr/>
            <p:nvPr/>
          </p:nvGrpSpPr>
          <p:grpSpPr>
            <a:xfrm>
              <a:off x="684561" y="1910236"/>
              <a:ext cx="713773" cy="713888"/>
              <a:chOff x="2598479" y="877368"/>
              <a:chExt cx="713773" cy="713888"/>
            </a:xfrm>
          </p:grpSpPr>
          <p:sp>
            <p:nvSpPr>
              <p:cNvPr id="93" name="타원 92">
                <a:extLst>
                  <a:ext uri="{FF2B5EF4-FFF2-40B4-BE49-F238E27FC236}">
                    <a16:creationId xmlns:a16="http://schemas.microsoft.com/office/drawing/2014/main" id="{B93940F3-40D6-8509-E843-7108DD981ECC}"/>
                  </a:ext>
                </a:extLst>
              </p:cNvPr>
              <p:cNvSpPr/>
              <p:nvPr/>
            </p:nvSpPr>
            <p:spPr>
              <a:xfrm>
                <a:off x="2701424" y="984371"/>
                <a:ext cx="507884" cy="49988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>
                <a:outerShdw blurRad="50800" dist="50800" dir="5400000" algn="ctr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94" name="Object 12">
                <a:extLst>
                  <a:ext uri="{FF2B5EF4-FFF2-40B4-BE49-F238E27FC236}">
                    <a16:creationId xmlns:a16="http://schemas.microsoft.com/office/drawing/2014/main" id="{5A841BB6-3B6A-13BD-BAD5-F1AFF55328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saturation sat="99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2598479" y="877368"/>
                <a:ext cx="713773" cy="713888"/>
              </a:xfrm>
              <a:prstGeom prst="rect">
                <a:avLst/>
              </a:prstGeom>
            </p:spPr>
          </p:pic>
        </p:grpSp>
      </p:grp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5DBFF021-856E-0CFA-FA59-5C1401560AD0}"/>
              </a:ext>
            </a:extLst>
          </p:cNvPr>
          <p:cNvGrpSpPr/>
          <p:nvPr/>
        </p:nvGrpSpPr>
        <p:grpSpPr>
          <a:xfrm>
            <a:off x="249440" y="4265746"/>
            <a:ext cx="2258470" cy="1266792"/>
            <a:chOff x="265987" y="1633784"/>
            <a:chExt cx="2258470" cy="1266792"/>
          </a:xfrm>
        </p:grpSpPr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7CB89DB2-D9AF-A18F-EEF6-4B987ED8D48E}"/>
                </a:ext>
              </a:extLst>
            </p:cNvPr>
            <p:cNvGrpSpPr/>
            <p:nvPr/>
          </p:nvGrpSpPr>
          <p:grpSpPr>
            <a:xfrm>
              <a:off x="265987" y="1633784"/>
              <a:ext cx="2258470" cy="1266792"/>
              <a:chOff x="214665" y="1518039"/>
              <a:chExt cx="2258470" cy="1571737"/>
            </a:xfrm>
          </p:grpSpPr>
          <p:grpSp>
            <p:nvGrpSpPr>
              <p:cNvPr id="79" name="그룹 1003">
                <a:extLst>
                  <a:ext uri="{FF2B5EF4-FFF2-40B4-BE49-F238E27FC236}">
                    <a16:creationId xmlns:a16="http://schemas.microsoft.com/office/drawing/2014/main" id="{A89EE4FE-6DF3-1276-084C-416221A5CC2C}"/>
                  </a:ext>
                </a:extLst>
              </p:cNvPr>
              <p:cNvGrpSpPr/>
              <p:nvPr/>
            </p:nvGrpSpPr>
            <p:grpSpPr>
              <a:xfrm>
                <a:off x="214665" y="1518039"/>
                <a:ext cx="2258470" cy="1498282"/>
                <a:chOff x="157115" y="1687865"/>
                <a:chExt cx="2258470" cy="1498282"/>
              </a:xfrm>
            </p:grpSpPr>
            <p:pic>
              <p:nvPicPr>
                <p:cNvPr id="81" name="Object 8">
                  <a:extLst>
                    <a:ext uri="{FF2B5EF4-FFF2-40B4-BE49-F238E27FC236}">
                      <a16:creationId xmlns:a16="http://schemas.microsoft.com/office/drawing/2014/main" id="{D2FD5B73-FEFD-D0B6-56CB-42C62A5F488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157115" y="1687865"/>
                  <a:ext cx="2258470" cy="1498282"/>
                </a:xfrm>
                <a:prstGeom prst="rect">
                  <a:avLst/>
                </a:prstGeom>
              </p:spPr>
            </p:pic>
          </p:grpSp>
          <p:pic>
            <p:nvPicPr>
              <p:cNvPr id="80" name="Object 11">
                <a:extLst>
                  <a:ext uri="{FF2B5EF4-FFF2-40B4-BE49-F238E27FC236}">
                    <a16:creationId xmlns:a16="http://schemas.microsoft.com/office/drawing/2014/main" id="{924F7FFA-351B-E4F8-7A59-7CE1296ACF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439498" y="1662000"/>
                <a:ext cx="1427546" cy="1427776"/>
              </a:xfrm>
              <a:prstGeom prst="rect">
                <a:avLst/>
              </a:prstGeom>
            </p:spPr>
          </p:pic>
        </p:grpSp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id="{08ADA1C8-A145-D230-45B9-52C465ADD0EF}"/>
                </a:ext>
              </a:extLst>
            </p:cNvPr>
            <p:cNvGrpSpPr/>
            <p:nvPr/>
          </p:nvGrpSpPr>
          <p:grpSpPr>
            <a:xfrm>
              <a:off x="684561" y="1910236"/>
              <a:ext cx="713773" cy="713888"/>
              <a:chOff x="2598479" y="877368"/>
              <a:chExt cx="713773" cy="713888"/>
            </a:xfrm>
          </p:grpSpPr>
          <p:sp>
            <p:nvSpPr>
              <p:cNvPr id="77" name="타원 76">
                <a:extLst>
                  <a:ext uri="{FF2B5EF4-FFF2-40B4-BE49-F238E27FC236}">
                    <a16:creationId xmlns:a16="http://schemas.microsoft.com/office/drawing/2014/main" id="{E98865E4-31E5-5260-1653-1C2737C596B2}"/>
                  </a:ext>
                </a:extLst>
              </p:cNvPr>
              <p:cNvSpPr/>
              <p:nvPr/>
            </p:nvSpPr>
            <p:spPr>
              <a:xfrm>
                <a:off x="2701424" y="984371"/>
                <a:ext cx="507884" cy="49988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>
                <a:outerShdw blurRad="50800" dist="50800" dir="5400000" algn="ctr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78" name="Object 12">
                <a:extLst>
                  <a:ext uri="{FF2B5EF4-FFF2-40B4-BE49-F238E27FC236}">
                    <a16:creationId xmlns:a16="http://schemas.microsoft.com/office/drawing/2014/main" id="{F953075B-1EC5-96A9-E035-FA404C2A02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saturation sat="99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2598479" y="877368"/>
                <a:ext cx="713773" cy="713888"/>
              </a:xfrm>
              <a:prstGeom prst="rect">
                <a:avLst/>
              </a:prstGeom>
            </p:spPr>
          </p:pic>
        </p:grpSp>
      </p:grpSp>
      <p:grpSp>
        <p:nvGrpSpPr>
          <p:cNvPr id="98" name="그룹 97">
            <a:extLst>
              <a:ext uri="{FF2B5EF4-FFF2-40B4-BE49-F238E27FC236}">
                <a16:creationId xmlns:a16="http://schemas.microsoft.com/office/drawing/2014/main" id="{91805227-00EB-865D-66AD-C59603D86781}"/>
              </a:ext>
            </a:extLst>
          </p:cNvPr>
          <p:cNvGrpSpPr/>
          <p:nvPr/>
        </p:nvGrpSpPr>
        <p:grpSpPr>
          <a:xfrm>
            <a:off x="249440" y="8213689"/>
            <a:ext cx="2258470" cy="1266792"/>
            <a:chOff x="265987" y="1633784"/>
            <a:chExt cx="2258470" cy="1266792"/>
          </a:xfrm>
        </p:grpSpPr>
        <p:grpSp>
          <p:nvGrpSpPr>
            <p:cNvPr id="99" name="그룹 98">
              <a:extLst>
                <a:ext uri="{FF2B5EF4-FFF2-40B4-BE49-F238E27FC236}">
                  <a16:creationId xmlns:a16="http://schemas.microsoft.com/office/drawing/2014/main" id="{B91EE3A2-2934-8480-A16C-99B71B72F179}"/>
                </a:ext>
              </a:extLst>
            </p:cNvPr>
            <p:cNvGrpSpPr/>
            <p:nvPr/>
          </p:nvGrpSpPr>
          <p:grpSpPr>
            <a:xfrm>
              <a:off x="265987" y="1633784"/>
              <a:ext cx="2258470" cy="1266792"/>
              <a:chOff x="214665" y="1518039"/>
              <a:chExt cx="2258470" cy="1571737"/>
            </a:xfrm>
          </p:grpSpPr>
          <p:grpSp>
            <p:nvGrpSpPr>
              <p:cNvPr id="103" name="그룹 1003">
                <a:extLst>
                  <a:ext uri="{FF2B5EF4-FFF2-40B4-BE49-F238E27FC236}">
                    <a16:creationId xmlns:a16="http://schemas.microsoft.com/office/drawing/2014/main" id="{1E76178E-DADB-3508-D2D1-031720B3F84A}"/>
                  </a:ext>
                </a:extLst>
              </p:cNvPr>
              <p:cNvGrpSpPr/>
              <p:nvPr/>
            </p:nvGrpSpPr>
            <p:grpSpPr>
              <a:xfrm>
                <a:off x="214665" y="1518039"/>
                <a:ext cx="2258470" cy="1498282"/>
                <a:chOff x="157115" y="1687865"/>
                <a:chExt cx="2258470" cy="1498282"/>
              </a:xfrm>
            </p:grpSpPr>
            <p:pic>
              <p:nvPicPr>
                <p:cNvPr id="105" name="Object 8">
                  <a:extLst>
                    <a:ext uri="{FF2B5EF4-FFF2-40B4-BE49-F238E27FC236}">
                      <a16:creationId xmlns:a16="http://schemas.microsoft.com/office/drawing/2014/main" id="{D3FD6070-5BB2-0D62-2242-D2320362DB9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157115" y="1687865"/>
                  <a:ext cx="2258470" cy="1498282"/>
                </a:xfrm>
                <a:prstGeom prst="rect">
                  <a:avLst/>
                </a:prstGeom>
              </p:spPr>
            </p:pic>
          </p:grpSp>
          <p:pic>
            <p:nvPicPr>
              <p:cNvPr id="104" name="Object 11">
                <a:extLst>
                  <a:ext uri="{FF2B5EF4-FFF2-40B4-BE49-F238E27FC236}">
                    <a16:creationId xmlns:a16="http://schemas.microsoft.com/office/drawing/2014/main" id="{F50C0861-A442-258C-9302-DBBEADBBCA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439498" y="1662000"/>
                <a:ext cx="1427546" cy="1427776"/>
              </a:xfrm>
              <a:prstGeom prst="rect">
                <a:avLst/>
              </a:prstGeom>
            </p:spPr>
          </p:pic>
        </p:grpSp>
        <p:grpSp>
          <p:nvGrpSpPr>
            <p:cNvPr id="100" name="그룹 99">
              <a:extLst>
                <a:ext uri="{FF2B5EF4-FFF2-40B4-BE49-F238E27FC236}">
                  <a16:creationId xmlns:a16="http://schemas.microsoft.com/office/drawing/2014/main" id="{A1D23004-EC7A-0B3E-CE34-AA4D9C0E020D}"/>
                </a:ext>
              </a:extLst>
            </p:cNvPr>
            <p:cNvGrpSpPr/>
            <p:nvPr/>
          </p:nvGrpSpPr>
          <p:grpSpPr>
            <a:xfrm>
              <a:off x="684561" y="1910236"/>
              <a:ext cx="713773" cy="713888"/>
              <a:chOff x="2598479" y="877368"/>
              <a:chExt cx="713773" cy="713888"/>
            </a:xfrm>
          </p:grpSpPr>
          <p:sp>
            <p:nvSpPr>
              <p:cNvPr id="101" name="타원 100">
                <a:extLst>
                  <a:ext uri="{FF2B5EF4-FFF2-40B4-BE49-F238E27FC236}">
                    <a16:creationId xmlns:a16="http://schemas.microsoft.com/office/drawing/2014/main" id="{07553E53-382F-1752-8A24-661532BB5FDA}"/>
                  </a:ext>
                </a:extLst>
              </p:cNvPr>
              <p:cNvSpPr/>
              <p:nvPr/>
            </p:nvSpPr>
            <p:spPr>
              <a:xfrm>
                <a:off x="2701424" y="984371"/>
                <a:ext cx="507884" cy="49988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>
                <a:outerShdw blurRad="50800" dist="50800" dir="5400000" algn="ctr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02" name="Object 12">
                <a:extLst>
                  <a:ext uri="{FF2B5EF4-FFF2-40B4-BE49-F238E27FC236}">
                    <a16:creationId xmlns:a16="http://schemas.microsoft.com/office/drawing/2014/main" id="{E43A979F-D1CF-3392-1D77-714AA62D5C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saturation sat="99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2598479" y="877368"/>
                <a:ext cx="713773" cy="713888"/>
              </a:xfrm>
              <a:prstGeom prst="rect">
                <a:avLst/>
              </a:prstGeom>
            </p:spPr>
          </p:pic>
        </p:grpSp>
      </p:grpSp>
      <p:grpSp>
        <p:nvGrpSpPr>
          <p:cNvPr id="1001" name="그룹 1001"/>
          <p:cNvGrpSpPr/>
          <p:nvPr/>
        </p:nvGrpSpPr>
        <p:grpSpPr>
          <a:xfrm>
            <a:off x="0" y="0"/>
            <a:ext cx="1974026" cy="10285714"/>
            <a:chOff x="0" y="0"/>
            <a:chExt cx="1974026" cy="10285714"/>
          </a:xfrm>
          <a:solidFill>
            <a:srgbClr val="66FFFF"/>
          </a:solidFill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8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0" y="0"/>
              <a:ext cx="1974026" cy="10285714"/>
            </a:xfrm>
            <a:prstGeom prst="rect">
              <a:avLst/>
            </a:prstGeom>
            <a:grpFill/>
          </p:spPr>
        </p:pic>
      </p:grpSp>
      <p:grpSp>
        <p:nvGrpSpPr>
          <p:cNvPr id="1002" name="그룹 1002"/>
          <p:cNvGrpSpPr/>
          <p:nvPr/>
        </p:nvGrpSpPr>
        <p:grpSpPr>
          <a:xfrm>
            <a:off x="775186" y="602805"/>
            <a:ext cx="532523" cy="461298"/>
            <a:chOff x="720752" y="655139"/>
            <a:chExt cx="532523" cy="46129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20752" y="655139"/>
              <a:ext cx="532523" cy="461298"/>
            </a:xfrm>
            <a:prstGeom prst="rect">
              <a:avLst/>
            </a:prstGeom>
          </p:spPr>
        </p:pic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7548E384-198E-F3CC-024E-0525758AE028}"/>
              </a:ext>
            </a:extLst>
          </p:cNvPr>
          <p:cNvGrpSpPr/>
          <p:nvPr/>
        </p:nvGrpSpPr>
        <p:grpSpPr>
          <a:xfrm>
            <a:off x="630126" y="1910236"/>
            <a:ext cx="713773" cy="713888"/>
            <a:chOff x="2598479" y="877368"/>
            <a:chExt cx="713773" cy="713888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877DC774-D555-4671-545B-7541CB58917D}"/>
                </a:ext>
              </a:extLst>
            </p:cNvPr>
            <p:cNvSpPr/>
            <p:nvPr/>
          </p:nvSpPr>
          <p:spPr>
            <a:xfrm>
              <a:off x="2701424" y="984371"/>
              <a:ext cx="507884" cy="49988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50800" dir="5400000" algn="ct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99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598479" y="877368"/>
              <a:ext cx="713773" cy="713888"/>
            </a:xfrm>
            <a:prstGeom prst="rect">
              <a:avLst/>
            </a:prstGeom>
          </p:spPr>
        </p:pic>
      </p:grpSp>
      <p:grpSp>
        <p:nvGrpSpPr>
          <p:cNvPr id="980" name="그룹 979">
            <a:extLst>
              <a:ext uri="{FF2B5EF4-FFF2-40B4-BE49-F238E27FC236}">
                <a16:creationId xmlns:a16="http://schemas.microsoft.com/office/drawing/2014/main" id="{D63FA840-CABB-C746-DC8E-DE5F0FA293A9}"/>
              </a:ext>
            </a:extLst>
          </p:cNvPr>
          <p:cNvGrpSpPr/>
          <p:nvPr/>
        </p:nvGrpSpPr>
        <p:grpSpPr>
          <a:xfrm>
            <a:off x="627011" y="1877578"/>
            <a:ext cx="720000" cy="720000"/>
            <a:chOff x="4711966" y="2079839"/>
            <a:chExt cx="720000" cy="720000"/>
          </a:xfrm>
        </p:grpSpPr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195ABF67-66D8-EF14-4891-883E58D79B25}"/>
                </a:ext>
              </a:extLst>
            </p:cNvPr>
            <p:cNvSpPr/>
            <p:nvPr/>
          </p:nvSpPr>
          <p:spPr>
            <a:xfrm>
              <a:off x="4711966" y="2079839"/>
              <a:ext cx="720000" cy="720000"/>
            </a:xfrm>
            <a:prstGeom prst="ellipse">
              <a:avLst/>
            </a:prstGeom>
            <a:solidFill>
              <a:srgbClr val="71ADBD"/>
            </a:solidFill>
            <a:ln>
              <a:solidFill>
                <a:srgbClr val="71ADBD"/>
              </a:solidFill>
            </a:ln>
            <a:effectLst>
              <a:outerShdw blurRad="50800" dist="50800" dir="5400000" sx="2000" sy="2000" algn="ctr" rotWithShape="0">
                <a:srgbClr val="000000">
                  <a:alpha val="43137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2" name="Object 12">
              <a:extLst>
                <a:ext uri="{FF2B5EF4-FFF2-40B4-BE49-F238E27FC236}">
                  <a16:creationId xmlns:a16="http://schemas.microsoft.com/office/drawing/2014/main" id="{72F7EFCD-3132-3079-0741-B975DEC9F324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11" cstate="print">
              <a:biLevel thresh="25000"/>
            </a:blip>
            <a:stretch>
              <a:fillRect/>
            </a:stretch>
          </p:blipFill>
          <p:spPr>
            <a:xfrm>
              <a:off x="4720966" y="2093254"/>
              <a:ext cx="702000" cy="702000"/>
            </a:xfrm>
            <a:prstGeom prst="rect">
              <a:avLst/>
            </a:prstGeom>
          </p:spPr>
        </p:pic>
      </p:grp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A047EF07-4BD6-963A-FD60-68343A45DE92}"/>
              </a:ext>
            </a:extLst>
          </p:cNvPr>
          <p:cNvGrpSpPr/>
          <p:nvPr/>
        </p:nvGrpSpPr>
        <p:grpSpPr>
          <a:xfrm>
            <a:off x="249440" y="5581727"/>
            <a:ext cx="2258470" cy="1266792"/>
            <a:chOff x="214665" y="1518039"/>
            <a:chExt cx="2258470" cy="1571737"/>
          </a:xfrm>
        </p:grpSpPr>
        <p:grpSp>
          <p:nvGrpSpPr>
            <p:cNvPr id="87" name="그룹 1003">
              <a:extLst>
                <a:ext uri="{FF2B5EF4-FFF2-40B4-BE49-F238E27FC236}">
                  <a16:creationId xmlns:a16="http://schemas.microsoft.com/office/drawing/2014/main" id="{C19A4BAE-182C-DE07-3E1F-FAAC3FB87729}"/>
                </a:ext>
              </a:extLst>
            </p:cNvPr>
            <p:cNvGrpSpPr/>
            <p:nvPr/>
          </p:nvGrpSpPr>
          <p:grpSpPr>
            <a:xfrm>
              <a:off x="214665" y="1518039"/>
              <a:ext cx="2258470" cy="1498282"/>
              <a:chOff x="157115" y="1687865"/>
              <a:chExt cx="2258470" cy="1498282"/>
            </a:xfrm>
          </p:grpSpPr>
          <p:pic>
            <p:nvPicPr>
              <p:cNvPr id="89" name="Object 8">
                <a:extLst>
                  <a:ext uri="{FF2B5EF4-FFF2-40B4-BE49-F238E27FC236}">
                    <a16:creationId xmlns:a16="http://schemas.microsoft.com/office/drawing/2014/main" id="{7CA85E2C-6C66-A3A9-1872-4AFC5F11E8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57115" y="1687865"/>
                <a:ext cx="2258470" cy="1498282"/>
              </a:xfrm>
              <a:prstGeom prst="rect">
                <a:avLst/>
              </a:prstGeom>
            </p:spPr>
          </p:pic>
        </p:grpSp>
        <p:pic>
          <p:nvPicPr>
            <p:cNvPr id="88" name="Object 11">
              <a:extLst>
                <a:ext uri="{FF2B5EF4-FFF2-40B4-BE49-F238E27FC236}">
                  <a16:creationId xmlns:a16="http://schemas.microsoft.com/office/drawing/2014/main" id="{1429CA85-341A-3A83-86F1-26A95A48435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39498" y="1662000"/>
              <a:ext cx="1427546" cy="1427776"/>
            </a:xfrm>
            <a:prstGeom prst="rect">
              <a:avLst/>
            </a:prstGeom>
          </p:spPr>
        </p:pic>
      </p:grp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1582AF83-4A8E-A4C1-CC70-B178ABF13BD6}"/>
              </a:ext>
            </a:extLst>
          </p:cNvPr>
          <p:cNvGrpSpPr/>
          <p:nvPr/>
        </p:nvGrpSpPr>
        <p:grpSpPr>
          <a:xfrm>
            <a:off x="668014" y="5858179"/>
            <a:ext cx="713773" cy="713888"/>
            <a:chOff x="2598479" y="877368"/>
            <a:chExt cx="713773" cy="713888"/>
          </a:xfrm>
        </p:grpSpPr>
        <p:sp>
          <p:nvSpPr>
            <p:cNvPr id="85" name="타원 84">
              <a:extLst>
                <a:ext uri="{FF2B5EF4-FFF2-40B4-BE49-F238E27FC236}">
                  <a16:creationId xmlns:a16="http://schemas.microsoft.com/office/drawing/2014/main" id="{EBFE4ABA-966E-C81D-7B61-00CBEDFDA633}"/>
                </a:ext>
              </a:extLst>
            </p:cNvPr>
            <p:cNvSpPr/>
            <p:nvPr/>
          </p:nvSpPr>
          <p:spPr>
            <a:xfrm>
              <a:off x="2701424" y="984371"/>
              <a:ext cx="507884" cy="49988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50800" dir="5400000" algn="ct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6" name="Object 12">
              <a:extLst>
                <a:ext uri="{FF2B5EF4-FFF2-40B4-BE49-F238E27FC236}">
                  <a16:creationId xmlns:a16="http://schemas.microsoft.com/office/drawing/2014/main" id="{7D2916E9-DADC-F02B-1A78-34B9CEF1F66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99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598479" y="877368"/>
              <a:ext cx="713773" cy="713888"/>
            </a:xfrm>
            <a:prstGeom prst="rect">
              <a:avLst/>
            </a:prstGeom>
          </p:spPr>
        </p:pic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A8F347BA-3A38-7275-D221-1E22ECCB341B}"/>
              </a:ext>
            </a:extLst>
          </p:cNvPr>
          <p:cNvGrpSpPr/>
          <p:nvPr/>
        </p:nvGrpSpPr>
        <p:grpSpPr>
          <a:xfrm>
            <a:off x="627012" y="7168048"/>
            <a:ext cx="720000" cy="720000"/>
            <a:chOff x="5400097" y="7692299"/>
            <a:chExt cx="720000" cy="720000"/>
          </a:xfrm>
        </p:grpSpPr>
        <p:sp>
          <p:nvSpPr>
            <p:cNvPr id="112" name="타원 111">
              <a:extLst>
                <a:ext uri="{FF2B5EF4-FFF2-40B4-BE49-F238E27FC236}">
                  <a16:creationId xmlns:a16="http://schemas.microsoft.com/office/drawing/2014/main" id="{7DE1560F-83FF-BD98-CED9-62927BA2EFB7}"/>
                </a:ext>
              </a:extLst>
            </p:cNvPr>
            <p:cNvSpPr/>
            <p:nvPr/>
          </p:nvSpPr>
          <p:spPr>
            <a:xfrm>
              <a:off x="5400097" y="7692299"/>
              <a:ext cx="720000" cy="720000"/>
            </a:xfrm>
            <a:prstGeom prst="ellipse">
              <a:avLst/>
            </a:prstGeom>
            <a:solidFill>
              <a:srgbClr val="71ADBD"/>
            </a:solidFill>
            <a:ln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B89C7370-5B09-00EE-396C-089F4F55DCF0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26548" y="7780499"/>
              <a:ext cx="500400" cy="543600"/>
            </a:xfrm>
            <a:prstGeom prst="rect">
              <a:avLst/>
            </a:prstGeom>
          </p:spPr>
        </p:pic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176F425D-CAE9-A3D3-31F5-74029082187D}"/>
              </a:ext>
            </a:extLst>
          </p:cNvPr>
          <p:cNvGrpSpPr/>
          <p:nvPr/>
        </p:nvGrpSpPr>
        <p:grpSpPr>
          <a:xfrm>
            <a:off x="627012" y="4542198"/>
            <a:ext cx="720000" cy="720000"/>
            <a:chOff x="4048516" y="4949298"/>
            <a:chExt cx="720000" cy="720000"/>
          </a:xfrm>
        </p:grpSpPr>
        <p:sp>
          <p:nvSpPr>
            <p:cNvPr id="110" name="타원 109">
              <a:extLst>
                <a:ext uri="{FF2B5EF4-FFF2-40B4-BE49-F238E27FC236}">
                  <a16:creationId xmlns:a16="http://schemas.microsoft.com/office/drawing/2014/main" id="{11B13232-950C-B389-7257-0B7B049A5381}"/>
                </a:ext>
              </a:extLst>
            </p:cNvPr>
            <p:cNvSpPr/>
            <p:nvPr/>
          </p:nvSpPr>
          <p:spPr>
            <a:xfrm>
              <a:off x="4048516" y="4949298"/>
              <a:ext cx="720000" cy="720000"/>
            </a:xfrm>
            <a:prstGeom prst="ellipse">
              <a:avLst/>
            </a:prstGeom>
            <a:solidFill>
              <a:srgbClr val="71ADBD"/>
            </a:solidFill>
            <a:ln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496C4B64-042B-9D1E-F3BC-233E5BAFF0BF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65888" y="5044134"/>
              <a:ext cx="489600" cy="489600"/>
            </a:xfrm>
            <a:prstGeom prst="rect">
              <a:avLst/>
            </a:prstGeom>
          </p:spPr>
        </p:pic>
      </p:grpSp>
      <p:grpSp>
        <p:nvGrpSpPr>
          <p:cNvPr id="961" name="그룹 960">
            <a:extLst>
              <a:ext uri="{FF2B5EF4-FFF2-40B4-BE49-F238E27FC236}">
                <a16:creationId xmlns:a16="http://schemas.microsoft.com/office/drawing/2014/main" id="{450F59F3-66E3-83D6-3093-2E31FBCD54AC}"/>
              </a:ext>
            </a:extLst>
          </p:cNvPr>
          <p:cNvGrpSpPr/>
          <p:nvPr/>
        </p:nvGrpSpPr>
        <p:grpSpPr>
          <a:xfrm>
            <a:off x="627012" y="8490141"/>
            <a:ext cx="720000" cy="720000"/>
            <a:chOff x="4498475" y="9049718"/>
            <a:chExt cx="720000" cy="720000"/>
          </a:xfrm>
        </p:grpSpPr>
        <p:sp>
          <p:nvSpPr>
            <p:cNvPr id="111" name="타원 110">
              <a:extLst>
                <a:ext uri="{FF2B5EF4-FFF2-40B4-BE49-F238E27FC236}">
                  <a16:creationId xmlns:a16="http://schemas.microsoft.com/office/drawing/2014/main" id="{2E3F5813-CCDB-B02A-1D6A-7770A6AC2142}"/>
                </a:ext>
              </a:extLst>
            </p:cNvPr>
            <p:cNvSpPr/>
            <p:nvPr/>
          </p:nvSpPr>
          <p:spPr>
            <a:xfrm>
              <a:off x="4498475" y="9049718"/>
              <a:ext cx="720000" cy="720000"/>
            </a:xfrm>
            <a:prstGeom prst="ellipse">
              <a:avLst/>
            </a:prstGeom>
            <a:solidFill>
              <a:srgbClr val="71ADBD"/>
            </a:solidFill>
            <a:ln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60" name="그림 959">
              <a:extLst>
                <a:ext uri="{FF2B5EF4-FFF2-40B4-BE49-F238E27FC236}">
                  <a16:creationId xmlns:a16="http://schemas.microsoft.com/office/drawing/2014/main" id="{599EA672-8A07-622F-8B3E-B673B354A310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25163" y="9170187"/>
              <a:ext cx="586800" cy="478800"/>
            </a:xfrm>
            <a:prstGeom prst="rect">
              <a:avLst/>
            </a:prstGeom>
          </p:spPr>
        </p:pic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4CCC5433-7F71-30B2-310D-72F65277A216}"/>
              </a:ext>
            </a:extLst>
          </p:cNvPr>
          <p:cNvGrpSpPr/>
          <p:nvPr/>
        </p:nvGrpSpPr>
        <p:grpSpPr>
          <a:xfrm>
            <a:off x="668014" y="3226217"/>
            <a:ext cx="713773" cy="713888"/>
            <a:chOff x="2598479" y="877368"/>
            <a:chExt cx="713773" cy="713888"/>
          </a:xfrm>
        </p:grpSpPr>
        <p:sp>
          <p:nvSpPr>
            <p:cNvPr id="69" name="타원 68">
              <a:extLst>
                <a:ext uri="{FF2B5EF4-FFF2-40B4-BE49-F238E27FC236}">
                  <a16:creationId xmlns:a16="http://schemas.microsoft.com/office/drawing/2014/main" id="{ABE1613E-5B00-512A-3BEB-C2C58734197D}"/>
                </a:ext>
              </a:extLst>
            </p:cNvPr>
            <p:cNvSpPr/>
            <p:nvPr/>
          </p:nvSpPr>
          <p:spPr>
            <a:xfrm>
              <a:off x="2701424" y="984371"/>
              <a:ext cx="507884" cy="49988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50800" dir="5400000" algn="ct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0" name="Object 12">
              <a:extLst>
                <a:ext uri="{FF2B5EF4-FFF2-40B4-BE49-F238E27FC236}">
                  <a16:creationId xmlns:a16="http://schemas.microsoft.com/office/drawing/2014/main" id="{04DBF307-8A3A-A75B-C6A4-4C027F8DD62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99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598479" y="877368"/>
              <a:ext cx="713773" cy="713888"/>
            </a:xfrm>
            <a:prstGeom prst="rect">
              <a:avLst/>
            </a:prstGeom>
          </p:spPr>
        </p:pic>
      </p:grpSp>
      <p:grpSp>
        <p:nvGrpSpPr>
          <p:cNvPr id="971" name="그룹 970">
            <a:extLst>
              <a:ext uri="{FF2B5EF4-FFF2-40B4-BE49-F238E27FC236}">
                <a16:creationId xmlns:a16="http://schemas.microsoft.com/office/drawing/2014/main" id="{FDADA323-B704-81D9-8A0D-381F1B89B80F}"/>
              </a:ext>
            </a:extLst>
          </p:cNvPr>
          <p:cNvGrpSpPr/>
          <p:nvPr/>
        </p:nvGrpSpPr>
        <p:grpSpPr>
          <a:xfrm>
            <a:off x="607494" y="3200872"/>
            <a:ext cx="759037" cy="764577"/>
            <a:chOff x="5363027" y="3041523"/>
            <a:chExt cx="759037" cy="764577"/>
          </a:xfrm>
        </p:grpSpPr>
        <p:sp>
          <p:nvSpPr>
            <p:cNvPr id="113" name="타원 112">
              <a:extLst>
                <a:ext uri="{FF2B5EF4-FFF2-40B4-BE49-F238E27FC236}">
                  <a16:creationId xmlns:a16="http://schemas.microsoft.com/office/drawing/2014/main" id="{07401CB6-3108-014D-9493-3B79E45FA716}"/>
                </a:ext>
              </a:extLst>
            </p:cNvPr>
            <p:cNvSpPr/>
            <p:nvPr/>
          </p:nvSpPr>
          <p:spPr>
            <a:xfrm>
              <a:off x="5374499" y="3086100"/>
              <a:ext cx="720000" cy="720000"/>
            </a:xfrm>
            <a:prstGeom prst="ellipse">
              <a:avLst/>
            </a:prstGeom>
            <a:solidFill>
              <a:srgbClr val="71ADBD"/>
            </a:solidFill>
            <a:ln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70" name="그림 969">
              <a:extLst>
                <a:ext uri="{FF2B5EF4-FFF2-40B4-BE49-F238E27FC236}">
                  <a16:creationId xmlns:a16="http://schemas.microsoft.com/office/drawing/2014/main" id="{000A2A3F-1D38-8BB2-679E-29A415BCA5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63027" y="3041523"/>
              <a:ext cx="759037" cy="759037"/>
            </a:xfrm>
            <a:prstGeom prst="rect">
              <a:avLst/>
            </a:prstGeom>
          </p:spPr>
        </p:pic>
      </p:grpSp>
      <p:grpSp>
        <p:nvGrpSpPr>
          <p:cNvPr id="977" name="그룹 976">
            <a:extLst>
              <a:ext uri="{FF2B5EF4-FFF2-40B4-BE49-F238E27FC236}">
                <a16:creationId xmlns:a16="http://schemas.microsoft.com/office/drawing/2014/main" id="{36A65D58-5F62-1613-48A5-B8D31B75A9F2}"/>
              </a:ext>
            </a:extLst>
          </p:cNvPr>
          <p:cNvGrpSpPr/>
          <p:nvPr/>
        </p:nvGrpSpPr>
        <p:grpSpPr>
          <a:xfrm>
            <a:off x="497868" y="5737552"/>
            <a:ext cx="978289" cy="975600"/>
            <a:chOff x="10591800" y="3893976"/>
            <a:chExt cx="978289" cy="975600"/>
          </a:xfrm>
        </p:grpSpPr>
        <p:sp>
          <p:nvSpPr>
            <p:cNvPr id="108" name="타원 107">
              <a:extLst>
                <a:ext uri="{FF2B5EF4-FFF2-40B4-BE49-F238E27FC236}">
                  <a16:creationId xmlns:a16="http://schemas.microsoft.com/office/drawing/2014/main" id="{CED31EF3-6493-1F4A-BC52-8B3899C48139}"/>
                </a:ext>
              </a:extLst>
            </p:cNvPr>
            <p:cNvSpPr/>
            <p:nvPr/>
          </p:nvSpPr>
          <p:spPr>
            <a:xfrm>
              <a:off x="10735298" y="4023925"/>
              <a:ext cx="720000" cy="720000"/>
            </a:xfrm>
            <a:prstGeom prst="ellipse">
              <a:avLst/>
            </a:prstGeom>
            <a:solidFill>
              <a:srgbClr val="71ADBD"/>
            </a:solidFill>
            <a:ln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74" name="그림 973">
              <a:extLst>
                <a:ext uri="{FF2B5EF4-FFF2-40B4-BE49-F238E27FC236}">
                  <a16:creationId xmlns:a16="http://schemas.microsoft.com/office/drawing/2014/main" id="{557E2618-A2A8-7D00-A9C4-D5B33B20D112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91800" y="3893976"/>
              <a:ext cx="978289" cy="975600"/>
            </a:xfrm>
            <a:prstGeom prst="rect">
              <a:avLst/>
            </a:prstGeom>
          </p:spPr>
        </p:pic>
        <p:sp>
          <p:nvSpPr>
            <p:cNvPr id="138" name="타원 137">
              <a:extLst>
                <a:ext uri="{FF2B5EF4-FFF2-40B4-BE49-F238E27FC236}">
                  <a16:creationId xmlns:a16="http://schemas.microsoft.com/office/drawing/2014/main" id="{76A28E67-D02B-C0CC-BE90-D4C1815E584A}"/>
                </a:ext>
              </a:extLst>
            </p:cNvPr>
            <p:cNvSpPr/>
            <p:nvPr/>
          </p:nvSpPr>
          <p:spPr>
            <a:xfrm>
              <a:off x="10746599" y="4041925"/>
              <a:ext cx="684000" cy="684000"/>
            </a:xfrm>
            <a:prstGeom prst="ellipse">
              <a:avLst/>
            </a:prstGeom>
            <a:noFill/>
            <a:ln w="63500"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77308E78-D5F7-8850-95A7-497E5A654027}"/>
              </a:ext>
            </a:extLst>
          </p:cNvPr>
          <p:cNvGrpSpPr/>
          <p:nvPr/>
        </p:nvGrpSpPr>
        <p:grpSpPr>
          <a:xfrm>
            <a:off x="625211" y="3226239"/>
            <a:ext cx="723600" cy="727200"/>
            <a:chOff x="5486400" y="3012371"/>
            <a:chExt cx="720000" cy="723949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5486400" y="3012371"/>
              <a:ext cx="720000" cy="720000"/>
              <a:chOff x="655932" y="3802221"/>
              <a:chExt cx="662163" cy="662163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17" cstate="print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655932" y="3802221"/>
                <a:ext cx="662163" cy="662163"/>
              </a:xfrm>
              <a:prstGeom prst="rect">
                <a:avLst/>
              </a:prstGeom>
              <a:ln>
                <a:noFill/>
              </a:ln>
            </p:spPr>
          </p:pic>
        </p:grp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C98D013F-9D2E-3545-7B7C-CB61999F9834}"/>
                </a:ext>
              </a:extLst>
            </p:cNvPr>
            <p:cNvSpPr/>
            <p:nvPr/>
          </p:nvSpPr>
          <p:spPr>
            <a:xfrm>
              <a:off x="5486400" y="3016320"/>
              <a:ext cx="720000" cy="720000"/>
            </a:xfrm>
            <a:prstGeom prst="ellipse">
              <a:avLst/>
            </a:prstGeom>
            <a:noFill/>
            <a:ln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B0412AA9-A1E2-445E-8270-B45B02AFDDAB}"/>
              </a:ext>
            </a:extLst>
          </p:cNvPr>
          <p:cNvGrpSpPr/>
          <p:nvPr/>
        </p:nvGrpSpPr>
        <p:grpSpPr>
          <a:xfrm>
            <a:off x="627011" y="7174686"/>
            <a:ext cx="720000" cy="720000"/>
            <a:chOff x="5400097" y="6972300"/>
            <a:chExt cx="720000" cy="720000"/>
          </a:xfrm>
        </p:grpSpPr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A94E3100-01C3-BAA7-31F4-9E1B344ACF51}"/>
                </a:ext>
              </a:extLst>
            </p:cNvPr>
            <p:cNvSpPr/>
            <p:nvPr/>
          </p:nvSpPr>
          <p:spPr>
            <a:xfrm>
              <a:off x="5400097" y="6972300"/>
              <a:ext cx="720000" cy="72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F3891D3E-65DB-343E-B516-D22077B38E6B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28005" y="7060615"/>
              <a:ext cx="498943" cy="543369"/>
            </a:xfrm>
            <a:prstGeom prst="rect">
              <a:avLst/>
            </a:prstGeom>
          </p:spPr>
        </p:pic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7F10AAA4-D619-DA5D-7C0E-8BAB6BBA4A99}"/>
              </a:ext>
            </a:extLst>
          </p:cNvPr>
          <p:cNvGrpSpPr/>
          <p:nvPr/>
        </p:nvGrpSpPr>
        <p:grpSpPr>
          <a:xfrm>
            <a:off x="627011" y="4536086"/>
            <a:ext cx="720000" cy="720000"/>
            <a:chOff x="4050673" y="4229298"/>
            <a:chExt cx="720000" cy="720000"/>
          </a:xfrm>
        </p:grpSpPr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8764B271-678F-0B97-5A03-EC8BB1F1CCBD}"/>
                </a:ext>
              </a:extLst>
            </p:cNvPr>
            <p:cNvSpPr/>
            <p:nvPr/>
          </p:nvSpPr>
          <p:spPr>
            <a:xfrm>
              <a:off x="4050673" y="4229298"/>
              <a:ext cx="720000" cy="72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E841F6FD-E8A2-8DBB-915E-415172E92AFD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65888" y="4324134"/>
              <a:ext cx="489570" cy="489570"/>
            </a:xfrm>
            <a:prstGeom prst="rect">
              <a:avLst/>
            </a:prstGeom>
          </p:spPr>
        </p:pic>
      </p:grpSp>
      <p:grpSp>
        <p:nvGrpSpPr>
          <p:cNvPr id="962" name="그룹 961">
            <a:extLst>
              <a:ext uri="{FF2B5EF4-FFF2-40B4-BE49-F238E27FC236}">
                <a16:creationId xmlns:a16="http://schemas.microsoft.com/office/drawing/2014/main" id="{D124FC9C-7FDE-F620-BF7F-7DCF77EF1891}"/>
              </a:ext>
            </a:extLst>
          </p:cNvPr>
          <p:cNvGrpSpPr/>
          <p:nvPr/>
        </p:nvGrpSpPr>
        <p:grpSpPr>
          <a:xfrm>
            <a:off x="627011" y="8490066"/>
            <a:ext cx="720000" cy="720000"/>
            <a:chOff x="4504700" y="8329719"/>
            <a:chExt cx="720000" cy="720000"/>
          </a:xfrm>
        </p:grpSpPr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A1B9997D-75C9-0696-7CA3-91BA109CA34D}"/>
                </a:ext>
              </a:extLst>
            </p:cNvPr>
            <p:cNvSpPr/>
            <p:nvPr/>
          </p:nvSpPr>
          <p:spPr>
            <a:xfrm>
              <a:off x="4504700" y="8329719"/>
              <a:ext cx="720000" cy="72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6E30E225-B37B-618B-9557-935E696CA3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31065" y="8450187"/>
              <a:ext cx="587410" cy="479063"/>
            </a:xfrm>
            <a:prstGeom prst="rect">
              <a:avLst/>
            </a:prstGeom>
          </p:spPr>
        </p:pic>
      </p:grpSp>
      <p:sp>
        <p:nvSpPr>
          <p:cNvPr id="106" name="TextBox 105">
            <a:extLst>
              <a:ext uri="{FF2B5EF4-FFF2-40B4-BE49-F238E27FC236}">
                <a16:creationId xmlns:a16="http://schemas.microsoft.com/office/drawing/2014/main" id="{487060C6-1F71-BBBE-9FD5-788C3B1DA5FC}"/>
              </a:ext>
            </a:extLst>
          </p:cNvPr>
          <p:cNvSpPr txBox="1"/>
          <p:nvPr/>
        </p:nvSpPr>
        <p:spPr>
          <a:xfrm>
            <a:off x="2700000" y="540000"/>
            <a:ext cx="65202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4. </a:t>
            </a:r>
            <a:r>
              <a:rPr lang="ko-KR" altLang="en-US" sz="3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프로젝트 현황</a:t>
            </a:r>
            <a:r>
              <a:rPr lang="en-US" altLang="ko-KR" sz="3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– (6) </a:t>
            </a:r>
            <a:r>
              <a:rPr lang="ko-KR" altLang="en-US" sz="3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장바구니 목록</a:t>
            </a:r>
            <a:endParaRPr lang="en-US" altLang="ko-KR" sz="30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pic>
        <p:nvPicPr>
          <p:cNvPr id="7" name="그림 6" hidden="1">
            <a:extLst>
              <a:ext uri="{FF2B5EF4-FFF2-40B4-BE49-F238E27FC236}">
                <a16:creationId xmlns:a16="http://schemas.microsoft.com/office/drawing/2014/main" id="{8A954185-EBC6-9412-29F0-4ACE40C042A2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1424" y="1209530"/>
            <a:ext cx="12233474" cy="729139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4657B35-B575-D818-A7F2-D7BC2A1FB812}"/>
              </a:ext>
            </a:extLst>
          </p:cNvPr>
          <p:cNvPicPr>
            <a:picLocks/>
          </p:cNvPicPr>
          <p:nvPr/>
        </p:nvPicPr>
        <p:blipFill>
          <a:blip r:embed="rId22"/>
          <a:stretch>
            <a:fillRect/>
          </a:stretch>
        </p:blipFill>
        <p:spPr>
          <a:xfrm>
            <a:off x="3378097" y="1284538"/>
            <a:ext cx="13176000" cy="8496000"/>
          </a:xfrm>
          <a:prstGeom prst="rect">
            <a:avLst/>
          </a:prstGeom>
        </p:spPr>
      </p:pic>
      <p:sp>
        <p:nvSpPr>
          <p:cNvPr id="107" name="사각형: 둥근 모서리 106">
            <a:extLst>
              <a:ext uri="{FF2B5EF4-FFF2-40B4-BE49-F238E27FC236}">
                <a16:creationId xmlns:a16="http://schemas.microsoft.com/office/drawing/2014/main" id="{E9191C11-DD11-BAD9-C93B-0099047A7CDB}"/>
              </a:ext>
            </a:extLst>
          </p:cNvPr>
          <p:cNvSpPr/>
          <p:nvPr/>
        </p:nvSpPr>
        <p:spPr>
          <a:xfrm>
            <a:off x="3352800" y="1261727"/>
            <a:ext cx="13201297" cy="8640000"/>
          </a:xfrm>
          <a:prstGeom prst="roundRect">
            <a:avLst>
              <a:gd name="adj" fmla="val 2822"/>
            </a:avLst>
          </a:prstGeom>
          <a:noFill/>
          <a:ln w="127000">
            <a:solidFill>
              <a:srgbClr val="71AD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14" name="사각형: 둥근 모서리 113">
            <a:extLst>
              <a:ext uri="{FF2B5EF4-FFF2-40B4-BE49-F238E27FC236}">
                <a16:creationId xmlns:a16="http://schemas.microsoft.com/office/drawing/2014/main" id="{D8F9E174-499E-40D4-64DE-9D38E3816FA2}"/>
              </a:ext>
            </a:extLst>
          </p:cNvPr>
          <p:cNvSpPr/>
          <p:nvPr/>
        </p:nvSpPr>
        <p:spPr>
          <a:xfrm>
            <a:off x="9891097" y="4415547"/>
            <a:ext cx="1429797" cy="591090"/>
          </a:xfrm>
          <a:prstGeom prst="roundRect">
            <a:avLst/>
          </a:prstGeom>
          <a:noFill/>
          <a:ln w="63500">
            <a:solidFill>
              <a:srgbClr val="FF818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solidFill>
                <a:schemeClr val="tx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algn="ctr"/>
            <a:endParaRPr lang="ko-KR" altLang="en-US" sz="1500" dirty="0">
              <a:solidFill>
                <a:schemeClr val="tx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15" name="사각형: 둥근 모서리 114">
            <a:extLst>
              <a:ext uri="{FF2B5EF4-FFF2-40B4-BE49-F238E27FC236}">
                <a16:creationId xmlns:a16="http://schemas.microsoft.com/office/drawing/2014/main" id="{94C35609-FB03-C1BB-BE7F-3D91F738FE9A}"/>
              </a:ext>
            </a:extLst>
          </p:cNvPr>
          <p:cNvSpPr/>
          <p:nvPr/>
        </p:nvSpPr>
        <p:spPr>
          <a:xfrm>
            <a:off x="5517600" y="3304200"/>
            <a:ext cx="925164" cy="3903772"/>
          </a:xfrm>
          <a:prstGeom prst="roundRect">
            <a:avLst/>
          </a:prstGeom>
          <a:noFill/>
          <a:ln w="63500">
            <a:solidFill>
              <a:srgbClr val="FF818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solidFill>
                <a:schemeClr val="tx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algn="ctr"/>
            <a:endParaRPr lang="ko-KR" altLang="en-US" sz="1500" dirty="0">
              <a:solidFill>
                <a:schemeClr val="tx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16" name="사각형: 둥근 모서리 115">
            <a:extLst>
              <a:ext uri="{FF2B5EF4-FFF2-40B4-BE49-F238E27FC236}">
                <a16:creationId xmlns:a16="http://schemas.microsoft.com/office/drawing/2014/main" id="{2DF8D7B1-D194-77A3-2F7C-8583D91313BB}"/>
              </a:ext>
            </a:extLst>
          </p:cNvPr>
          <p:cNvSpPr/>
          <p:nvPr/>
        </p:nvSpPr>
        <p:spPr>
          <a:xfrm>
            <a:off x="9659965" y="3214829"/>
            <a:ext cx="4069802" cy="1352479"/>
          </a:xfrm>
          <a:prstGeom prst="roundRect">
            <a:avLst/>
          </a:prstGeom>
          <a:noFill/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FF818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1. </a:t>
            </a:r>
            <a:r>
              <a:rPr lang="ko-KR" altLang="en-US" sz="1600" dirty="0">
                <a:solidFill>
                  <a:srgbClr val="FF818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수량 버튼</a:t>
            </a:r>
            <a:endParaRPr lang="en-US" altLang="ko-KR" sz="1600" dirty="0">
              <a:solidFill>
                <a:srgbClr val="FF818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r>
              <a:rPr lang="ko-KR" altLang="en-US" sz="1600" dirty="0">
                <a:solidFill>
                  <a:srgbClr val="FF818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수량 증감에 따른 가격의 변동 및 </a:t>
            </a:r>
            <a:endParaRPr lang="en-US" altLang="ko-KR" sz="1600" dirty="0">
              <a:solidFill>
                <a:srgbClr val="FF818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r>
              <a:rPr lang="en-US" altLang="ko-KR" sz="1600" dirty="0">
                <a:solidFill>
                  <a:srgbClr val="FF818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DB </a:t>
            </a:r>
            <a:r>
              <a:rPr lang="ko-KR" altLang="en-US" sz="1600" dirty="0">
                <a:solidFill>
                  <a:srgbClr val="FF818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데이터 수정 </a:t>
            </a:r>
            <a:r>
              <a:rPr lang="en-US" altLang="ko-KR" sz="1600" dirty="0">
                <a:solidFill>
                  <a:srgbClr val="FF818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(</a:t>
            </a:r>
            <a:r>
              <a:rPr lang="ko-KR" altLang="en-US" sz="1600" dirty="0">
                <a:solidFill>
                  <a:srgbClr val="FF818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비동기처리</a:t>
            </a:r>
            <a:r>
              <a:rPr lang="en-US" altLang="ko-KR" sz="1600" dirty="0">
                <a:solidFill>
                  <a:srgbClr val="FF818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)</a:t>
            </a:r>
          </a:p>
          <a:p>
            <a:pPr marL="342900" indent="-342900" algn="ctr">
              <a:buAutoNum type="arabicPeriod"/>
            </a:pPr>
            <a:endParaRPr lang="en-US" altLang="ko-KR" sz="1600" dirty="0">
              <a:solidFill>
                <a:srgbClr val="FF818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18" name="사각형: 둥근 모서리 117">
            <a:extLst>
              <a:ext uri="{FF2B5EF4-FFF2-40B4-BE49-F238E27FC236}">
                <a16:creationId xmlns:a16="http://schemas.microsoft.com/office/drawing/2014/main" id="{297BDD8B-4A7C-215B-B9A0-930E7501D76D}"/>
              </a:ext>
            </a:extLst>
          </p:cNvPr>
          <p:cNvSpPr/>
          <p:nvPr/>
        </p:nvSpPr>
        <p:spPr>
          <a:xfrm>
            <a:off x="3470510" y="3739308"/>
            <a:ext cx="2131195" cy="1793230"/>
          </a:xfrm>
          <a:prstGeom prst="roundRect">
            <a:avLst/>
          </a:prstGeom>
          <a:noFill/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FF818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2. </a:t>
            </a:r>
            <a:r>
              <a:rPr lang="ko-KR" altLang="en-US" sz="1600" dirty="0">
                <a:solidFill>
                  <a:srgbClr val="FF818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체크박스</a:t>
            </a:r>
            <a:endParaRPr lang="en-US" altLang="ko-KR" sz="1600" dirty="0">
              <a:solidFill>
                <a:srgbClr val="FF818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r>
              <a:rPr lang="ko-KR" altLang="en-US" sz="1600" dirty="0">
                <a:solidFill>
                  <a:srgbClr val="FF818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체크 유무에 따른</a:t>
            </a:r>
            <a:endParaRPr lang="en-US" altLang="ko-KR" sz="1600" dirty="0">
              <a:solidFill>
                <a:srgbClr val="FF818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r>
              <a:rPr lang="ko-KR" altLang="en-US" sz="1600" dirty="0">
                <a:solidFill>
                  <a:srgbClr val="FF818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총합 가격의 변동 및 </a:t>
            </a:r>
            <a:endParaRPr lang="en-US" altLang="ko-KR" sz="1600" dirty="0">
              <a:solidFill>
                <a:srgbClr val="FF818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r>
              <a:rPr lang="ko-KR" altLang="en-US" sz="1600" dirty="0">
                <a:solidFill>
                  <a:srgbClr val="FF818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체크 안된 품목에 대한 수정</a:t>
            </a:r>
            <a:r>
              <a:rPr lang="en-US" altLang="ko-KR" sz="1600" dirty="0">
                <a:solidFill>
                  <a:srgbClr val="FF818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/</a:t>
            </a:r>
            <a:r>
              <a:rPr lang="ko-KR" altLang="en-US" sz="1600" dirty="0">
                <a:solidFill>
                  <a:srgbClr val="FF818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결제 방지 기능</a:t>
            </a:r>
            <a:r>
              <a:rPr lang="en-US" altLang="ko-KR" sz="1600" dirty="0">
                <a:solidFill>
                  <a:srgbClr val="FF818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ko-KR" altLang="en-US" sz="1600" dirty="0">
                <a:solidFill>
                  <a:srgbClr val="FF818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추가</a:t>
            </a:r>
            <a:endParaRPr lang="en-US" altLang="ko-KR" sz="1600" dirty="0">
              <a:solidFill>
                <a:srgbClr val="FF818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19" name="사각형: 둥근 모서리 118">
            <a:extLst>
              <a:ext uri="{FF2B5EF4-FFF2-40B4-BE49-F238E27FC236}">
                <a16:creationId xmlns:a16="http://schemas.microsoft.com/office/drawing/2014/main" id="{71414EA5-164D-8819-074E-4B40E586F5AB}"/>
              </a:ext>
            </a:extLst>
          </p:cNvPr>
          <p:cNvSpPr/>
          <p:nvPr/>
        </p:nvSpPr>
        <p:spPr>
          <a:xfrm>
            <a:off x="13359853" y="3232283"/>
            <a:ext cx="841057" cy="408893"/>
          </a:xfrm>
          <a:prstGeom prst="roundRect">
            <a:avLst/>
          </a:prstGeom>
          <a:noFill/>
          <a:ln w="63500">
            <a:solidFill>
              <a:srgbClr val="FF818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solidFill>
                <a:schemeClr val="tx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algn="ctr"/>
            <a:endParaRPr lang="ko-KR" altLang="en-US" sz="1500" dirty="0">
              <a:solidFill>
                <a:schemeClr val="tx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21" name="사각형: 둥근 모서리 120">
            <a:extLst>
              <a:ext uri="{FF2B5EF4-FFF2-40B4-BE49-F238E27FC236}">
                <a16:creationId xmlns:a16="http://schemas.microsoft.com/office/drawing/2014/main" id="{728E69E8-A38A-5A01-EDC7-8431AC602F0F}"/>
              </a:ext>
            </a:extLst>
          </p:cNvPr>
          <p:cNvSpPr/>
          <p:nvPr/>
        </p:nvSpPr>
        <p:spPr>
          <a:xfrm>
            <a:off x="14200910" y="3222249"/>
            <a:ext cx="2061858" cy="1352479"/>
          </a:xfrm>
          <a:prstGeom prst="roundRect">
            <a:avLst/>
          </a:prstGeom>
          <a:noFill/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rgbClr val="FF818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3. </a:t>
            </a:r>
            <a:r>
              <a:rPr lang="ko-KR" altLang="en-US" sz="1600" dirty="0">
                <a:solidFill>
                  <a:srgbClr val="FF818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삭제 버튼</a:t>
            </a:r>
            <a:endParaRPr lang="en-US" altLang="ko-KR" sz="1600" dirty="0">
              <a:solidFill>
                <a:srgbClr val="FF818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r>
              <a:rPr lang="ko-KR" altLang="en-US" sz="1600" dirty="0">
                <a:solidFill>
                  <a:srgbClr val="FF818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체크된 품목 삭제</a:t>
            </a:r>
            <a:endParaRPr lang="en-US" altLang="ko-KR" sz="1600" dirty="0">
              <a:solidFill>
                <a:srgbClr val="FF818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09" name="사각형: 둥근 모서리 108">
            <a:extLst>
              <a:ext uri="{FF2B5EF4-FFF2-40B4-BE49-F238E27FC236}">
                <a16:creationId xmlns:a16="http://schemas.microsoft.com/office/drawing/2014/main" id="{7B43D3F1-16B2-3310-B66D-2DB23144C216}"/>
              </a:ext>
            </a:extLst>
          </p:cNvPr>
          <p:cNvSpPr/>
          <p:nvPr/>
        </p:nvSpPr>
        <p:spPr>
          <a:xfrm>
            <a:off x="6610975" y="8330629"/>
            <a:ext cx="6307927" cy="671833"/>
          </a:xfrm>
          <a:prstGeom prst="roundRect">
            <a:avLst/>
          </a:prstGeom>
          <a:noFill/>
          <a:ln w="63500">
            <a:solidFill>
              <a:srgbClr val="FF818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solidFill>
                <a:schemeClr val="tx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algn="ctr"/>
            <a:endParaRPr lang="ko-KR" altLang="en-US" sz="1500" dirty="0">
              <a:solidFill>
                <a:schemeClr val="tx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473B16C1-FBA5-1084-0DEF-00D29E389A39}"/>
              </a:ext>
            </a:extLst>
          </p:cNvPr>
          <p:cNvSpPr/>
          <p:nvPr/>
        </p:nvSpPr>
        <p:spPr>
          <a:xfrm rot="3408177">
            <a:off x="6141277" y="7588153"/>
            <a:ext cx="602974" cy="458664"/>
          </a:xfrm>
          <a:prstGeom prst="rightArrow">
            <a:avLst/>
          </a:prstGeom>
          <a:solidFill>
            <a:srgbClr val="FF81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114606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Object 15"/>
          <p:cNvPicPr>
            <a:picLocks noChangeAspect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83512" y="5721852"/>
            <a:ext cx="1006999" cy="1006999"/>
          </a:xfrm>
          <a:prstGeom prst="rect">
            <a:avLst/>
          </a:prstGeom>
        </p:spPr>
      </p:pic>
      <p:grpSp>
        <p:nvGrpSpPr>
          <p:cNvPr id="67" name="그룹 66">
            <a:extLst>
              <a:ext uri="{FF2B5EF4-FFF2-40B4-BE49-F238E27FC236}">
                <a16:creationId xmlns:a16="http://schemas.microsoft.com/office/drawing/2014/main" id="{24F8F232-33E9-DBE9-99E7-32F394786B60}"/>
              </a:ext>
            </a:extLst>
          </p:cNvPr>
          <p:cNvGrpSpPr/>
          <p:nvPr/>
        </p:nvGrpSpPr>
        <p:grpSpPr>
          <a:xfrm>
            <a:off x="249440" y="2949765"/>
            <a:ext cx="2258470" cy="1266792"/>
            <a:chOff x="214665" y="1518039"/>
            <a:chExt cx="2258470" cy="1571737"/>
          </a:xfrm>
        </p:grpSpPr>
        <p:grpSp>
          <p:nvGrpSpPr>
            <p:cNvPr id="71" name="그룹 1003">
              <a:extLst>
                <a:ext uri="{FF2B5EF4-FFF2-40B4-BE49-F238E27FC236}">
                  <a16:creationId xmlns:a16="http://schemas.microsoft.com/office/drawing/2014/main" id="{E55076E4-8593-ECF4-D376-656F46584C4C}"/>
                </a:ext>
              </a:extLst>
            </p:cNvPr>
            <p:cNvGrpSpPr/>
            <p:nvPr/>
          </p:nvGrpSpPr>
          <p:grpSpPr>
            <a:xfrm>
              <a:off x="214665" y="1518039"/>
              <a:ext cx="2258470" cy="1498282"/>
              <a:chOff x="157115" y="1687865"/>
              <a:chExt cx="2258470" cy="1498282"/>
            </a:xfrm>
          </p:grpSpPr>
          <p:pic>
            <p:nvPicPr>
              <p:cNvPr id="73" name="Object 8">
                <a:extLst>
                  <a:ext uri="{FF2B5EF4-FFF2-40B4-BE49-F238E27FC236}">
                    <a16:creationId xmlns:a16="http://schemas.microsoft.com/office/drawing/2014/main" id="{C3278395-84DC-5DAC-75FD-440CD65211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57115" y="1687865"/>
                <a:ext cx="2258470" cy="1498282"/>
              </a:xfrm>
              <a:prstGeom prst="rect">
                <a:avLst/>
              </a:prstGeom>
            </p:spPr>
          </p:pic>
        </p:grpSp>
        <p:pic>
          <p:nvPicPr>
            <p:cNvPr id="72" name="Object 11">
              <a:extLst>
                <a:ext uri="{FF2B5EF4-FFF2-40B4-BE49-F238E27FC236}">
                  <a16:creationId xmlns:a16="http://schemas.microsoft.com/office/drawing/2014/main" id="{6FE4003D-686C-DAE2-E60F-91A99CAD07F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39498" y="1662000"/>
              <a:ext cx="1427546" cy="1427776"/>
            </a:xfrm>
            <a:prstGeom prst="rect">
              <a:avLst/>
            </a:prstGeom>
          </p:spPr>
        </p:pic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085329B6-7F32-C123-C075-C78EF7F61922}"/>
              </a:ext>
            </a:extLst>
          </p:cNvPr>
          <p:cNvGrpSpPr/>
          <p:nvPr/>
        </p:nvGrpSpPr>
        <p:grpSpPr>
          <a:xfrm>
            <a:off x="249440" y="1633784"/>
            <a:ext cx="2258470" cy="1266792"/>
            <a:chOff x="214665" y="1518039"/>
            <a:chExt cx="2258470" cy="1571737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214665" y="1518039"/>
              <a:ext cx="2258470" cy="1498282"/>
              <a:chOff x="157115" y="1687865"/>
              <a:chExt cx="2258470" cy="1498282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57115" y="1687865"/>
                <a:ext cx="2258470" cy="1498282"/>
              </a:xfrm>
              <a:prstGeom prst="rect">
                <a:avLst/>
              </a:prstGeom>
            </p:spPr>
          </p:pic>
        </p:grpSp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39498" y="1662000"/>
              <a:ext cx="1427546" cy="1427776"/>
            </a:xfrm>
            <a:prstGeom prst="rect">
              <a:avLst/>
            </a:prstGeom>
          </p:spPr>
        </p:pic>
      </p:grp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DD6A0809-9551-C2D3-8787-F842D667A716}"/>
              </a:ext>
            </a:extLst>
          </p:cNvPr>
          <p:cNvGrpSpPr/>
          <p:nvPr/>
        </p:nvGrpSpPr>
        <p:grpSpPr>
          <a:xfrm>
            <a:off x="249440" y="6897708"/>
            <a:ext cx="2258470" cy="1266792"/>
            <a:chOff x="265987" y="1633784"/>
            <a:chExt cx="2258470" cy="1266792"/>
          </a:xfrm>
        </p:grpSpPr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05EEB148-479D-8D50-50BD-AEB7E8D813BC}"/>
                </a:ext>
              </a:extLst>
            </p:cNvPr>
            <p:cNvGrpSpPr/>
            <p:nvPr/>
          </p:nvGrpSpPr>
          <p:grpSpPr>
            <a:xfrm>
              <a:off x="265987" y="1633784"/>
              <a:ext cx="2258470" cy="1266792"/>
              <a:chOff x="214665" y="1518039"/>
              <a:chExt cx="2258470" cy="1571737"/>
            </a:xfrm>
          </p:grpSpPr>
          <p:grpSp>
            <p:nvGrpSpPr>
              <p:cNvPr id="95" name="그룹 1003">
                <a:extLst>
                  <a:ext uri="{FF2B5EF4-FFF2-40B4-BE49-F238E27FC236}">
                    <a16:creationId xmlns:a16="http://schemas.microsoft.com/office/drawing/2014/main" id="{DD88300F-FF39-5F3B-3185-78E91A3F5F1C}"/>
                  </a:ext>
                </a:extLst>
              </p:cNvPr>
              <p:cNvGrpSpPr/>
              <p:nvPr/>
            </p:nvGrpSpPr>
            <p:grpSpPr>
              <a:xfrm>
                <a:off x="214665" y="1518039"/>
                <a:ext cx="2258470" cy="1498282"/>
                <a:chOff x="157115" y="1687865"/>
                <a:chExt cx="2258470" cy="1498282"/>
              </a:xfrm>
            </p:grpSpPr>
            <p:pic>
              <p:nvPicPr>
                <p:cNvPr id="97" name="Object 8">
                  <a:extLst>
                    <a:ext uri="{FF2B5EF4-FFF2-40B4-BE49-F238E27FC236}">
                      <a16:creationId xmlns:a16="http://schemas.microsoft.com/office/drawing/2014/main" id="{B9EE942D-11D8-D80C-CDAF-3716C19A124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157115" y="1687865"/>
                  <a:ext cx="2258470" cy="1498282"/>
                </a:xfrm>
                <a:prstGeom prst="rect">
                  <a:avLst/>
                </a:prstGeom>
              </p:spPr>
            </p:pic>
          </p:grpSp>
          <p:pic>
            <p:nvPicPr>
              <p:cNvPr id="96" name="Object 11">
                <a:extLst>
                  <a:ext uri="{FF2B5EF4-FFF2-40B4-BE49-F238E27FC236}">
                    <a16:creationId xmlns:a16="http://schemas.microsoft.com/office/drawing/2014/main" id="{1203C55D-4D18-0002-B938-CED1D89666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439498" y="1662000"/>
                <a:ext cx="1427546" cy="1427776"/>
              </a:xfrm>
              <a:prstGeom prst="rect">
                <a:avLst/>
              </a:prstGeom>
            </p:spPr>
          </p:pic>
        </p:grpSp>
        <p:grpSp>
          <p:nvGrpSpPr>
            <p:cNvPr id="92" name="그룹 91">
              <a:extLst>
                <a:ext uri="{FF2B5EF4-FFF2-40B4-BE49-F238E27FC236}">
                  <a16:creationId xmlns:a16="http://schemas.microsoft.com/office/drawing/2014/main" id="{2FD18B24-14BD-F151-8522-B2CAA7AFF19E}"/>
                </a:ext>
              </a:extLst>
            </p:cNvPr>
            <p:cNvGrpSpPr/>
            <p:nvPr/>
          </p:nvGrpSpPr>
          <p:grpSpPr>
            <a:xfrm>
              <a:off x="684561" y="1910236"/>
              <a:ext cx="713773" cy="713888"/>
              <a:chOff x="2598479" y="877368"/>
              <a:chExt cx="713773" cy="713888"/>
            </a:xfrm>
          </p:grpSpPr>
          <p:sp>
            <p:nvSpPr>
              <p:cNvPr id="93" name="타원 92">
                <a:extLst>
                  <a:ext uri="{FF2B5EF4-FFF2-40B4-BE49-F238E27FC236}">
                    <a16:creationId xmlns:a16="http://schemas.microsoft.com/office/drawing/2014/main" id="{B93940F3-40D6-8509-E843-7108DD981ECC}"/>
                  </a:ext>
                </a:extLst>
              </p:cNvPr>
              <p:cNvSpPr/>
              <p:nvPr/>
            </p:nvSpPr>
            <p:spPr>
              <a:xfrm>
                <a:off x="2701424" y="984371"/>
                <a:ext cx="507884" cy="49988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>
                <a:outerShdw blurRad="50800" dist="50800" dir="5400000" algn="ctr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94" name="Object 12">
                <a:extLst>
                  <a:ext uri="{FF2B5EF4-FFF2-40B4-BE49-F238E27FC236}">
                    <a16:creationId xmlns:a16="http://schemas.microsoft.com/office/drawing/2014/main" id="{5A841BB6-3B6A-13BD-BAD5-F1AFF55328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saturation sat="99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2598479" y="877368"/>
                <a:ext cx="713773" cy="713888"/>
              </a:xfrm>
              <a:prstGeom prst="rect">
                <a:avLst/>
              </a:prstGeom>
            </p:spPr>
          </p:pic>
        </p:grpSp>
      </p:grp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5DBFF021-856E-0CFA-FA59-5C1401560AD0}"/>
              </a:ext>
            </a:extLst>
          </p:cNvPr>
          <p:cNvGrpSpPr/>
          <p:nvPr/>
        </p:nvGrpSpPr>
        <p:grpSpPr>
          <a:xfrm>
            <a:off x="249440" y="4265746"/>
            <a:ext cx="2258470" cy="1266792"/>
            <a:chOff x="265987" y="1633784"/>
            <a:chExt cx="2258470" cy="1266792"/>
          </a:xfrm>
        </p:grpSpPr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7CB89DB2-D9AF-A18F-EEF6-4B987ED8D48E}"/>
                </a:ext>
              </a:extLst>
            </p:cNvPr>
            <p:cNvGrpSpPr/>
            <p:nvPr/>
          </p:nvGrpSpPr>
          <p:grpSpPr>
            <a:xfrm>
              <a:off x="265987" y="1633784"/>
              <a:ext cx="2258470" cy="1266792"/>
              <a:chOff x="214665" y="1518039"/>
              <a:chExt cx="2258470" cy="1571737"/>
            </a:xfrm>
          </p:grpSpPr>
          <p:grpSp>
            <p:nvGrpSpPr>
              <p:cNvPr id="79" name="그룹 1003">
                <a:extLst>
                  <a:ext uri="{FF2B5EF4-FFF2-40B4-BE49-F238E27FC236}">
                    <a16:creationId xmlns:a16="http://schemas.microsoft.com/office/drawing/2014/main" id="{A89EE4FE-6DF3-1276-084C-416221A5CC2C}"/>
                  </a:ext>
                </a:extLst>
              </p:cNvPr>
              <p:cNvGrpSpPr/>
              <p:nvPr/>
            </p:nvGrpSpPr>
            <p:grpSpPr>
              <a:xfrm>
                <a:off x="214665" y="1518039"/>
                <a:ext cx="2258470" cy="1498282"/>
                <a:chOff x="157115" y="1687865"/>
                <a:chExt cx="2258470" cy="1498282"/>
              </a:xfrm>
            </p:grpSpPr>
            <p:pic>
              <p:nvPicPr>
                <p:cNvPr id="81" name="Object 8">
                  <a:extLst>
                    <a:ext uri="{FF2B5EF4-FFF2-40B4-BE49-F238E27FC236}">
                      <a16:creationId xmlns:a16="http://schemas.microsoft.com/office/drawing/2014/main" id="{D2FD5B73-FEFD-D0B6-56CB-42C62A5F488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157115" y="1687865"/>
                  <a:ext cx="2258470" cy="1498282"/>
                </a:xfrm>
                <a:prstGeom prst="rect">
                  <a:avLst/>
                </a:prstGeom>
              </p:spPr>
            </p:pic>
          </p:grpSp>
          <p:pic>
            <p:nvPicPr>
              <p:cNvPr id="80" name="Object 11">
                <a:extLst>
                  <a:ext uri="{FF2B5EF4-FFF2-40B4-BE49-F238E27FC236}">
                    <a16:creationId xmlns:a16="http://schemas.microsoft.com/office/drawing/2014/main" id="{924F7FFA-351B-E4F8-7A59-7CE1296ACF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439498" y="1662000"/>
                <a:ext cx="1427546" cy="1427776"/>
              </a:xfrm>
              <a:prstGeom prst="rect">
                <a:avLst/>
              </a:prstGeom>
            </p:spPr>
          </p:pic>
        </p:grpSp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id="{08ADA1C8-A145-D230-45B9-52C465ADD0EF}"/>
                </a:ext>
              </a:extLst>
            </p:cNvPr>
            <p:cNvGrpSpPr/>
            <p:nvPr/>
          </p:nvGrpSpPr>
          <p:grpSpPr>
            <a:xfrm>
              <a:off x="684561" y="1910236"/>
              <a:ext cx="713773" cy="713888"/>
              <a:chOff x="2598479" y="877368"/>
              <a:chExt cx="713773" cy="713888"/>
            </a:xfrm>
          </p:grpSpPr>
          <p:sp>
            <p:nvSpPr>
              <p:cNvPr id="77" name="타원 76">
                <a:extLst>
                  <a:ext uri="{FF2B5EF4-FFF2-40B4-BE49-F238E27FC236}">
                    <a16:creationId xmlns:a16="http://schemas.microsoft.com/office/drawing/2014/main" id="{E98865E4-31E5-5260-1653-1C2737C596B2}"/>
                  </a:ext>
                </a:extLst>
              </p:cNvPr>
              <p:cNvSpPr/>
              <p:nvPr/>
            </p:nvSpPr>
            <p:spPr>
              <a:xfrm>
                <a:off x="2701424" y="984371"/>
                <a:ext cx="507884" cy="49988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>
                <a:outerShdw blurRad="50800" dist="50800" dir="5400000" algn="ctr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78" name="Object 12">
                <a:extLst>
                  <a:ext uri="{FF2B5EF4-FFF2-40B4-BE49-F238E27FC236}">
                    <a16:creationId xmlns:a16="http://schemas.microsoft.com/office/drawing/2014/main" id="{F953075B-1EC5-96A9-E035-FA404C2A02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saturation sat="99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2598479" y="877368"/>
                <a:ext cx="713773" cy="713888"/>
              </a:xfrm>
              <a:prstGeom prst="rect">
                <a:avLst/>
              </a:prstGeom>
            </p:spPr>
          </p:pic>
        </p:grpSp>
      </p:grpSp>
      <p:grpSp>
        <p:nvGrpSpPr>
          <p:cNvPr id="98" name="그룹 97">
            <a:extLst>
              <a:ext uri="{FF2B5EF4-FFF2-40B4-BE49-F238E27FC236}">
                <a16:creationId xmlns:a16="http://schemas.microsoft.com/office/drawing/2014/main" id="{91805227-00EB-865D-66AD-C59603D86781}"/>
              </a:ext>
            </a:extLst>
          </p:cNvPr>
          <p:cNvGrpSpPr/>
          <p:nvPr/>
        </p:nvGrpSpPr>
        <p:grpSpPr>
          <a:xfrm>
            <a:off x="249440" y="8213689"/>
            <a:ext cx="2258470" cy="1266792"/>
            <a:chOff x="265987" y="1633784"/>
            <a:chExt cx="2258470" cy="1266792"/>
          </a:xfrm>
        </p:grpSpPr>
        <p:grpSp>
          <p:nvGrpSpPr>
            <p:cNvPr id="99" name="그룹 98">
              <a:extLst>
                <a:ext uri="{FF2B5EF4-FFF2-40B4-BE49-F238E27FC236}">
                  <a16:creationId xmlns:a16="http://schemas.microsoft.com/office/drawing/2014/main" id="{B91EE3A2-2934-8480-A16C-99B71B72F179}"/>
                </a:ext>
              </a:extLst>
            </p:cNvPr>
            <p:cNvGrpSpPr/>
            <p:nvPr/>
          </p:nvGrpSpPr>
          <p:grpSpPr>
            <a:xfrm>
              <a:off x="265987" y="1633784"/>
              <a:ext cx="2258470" cy="1266792"/>
              <a:chOff x="214665" y="1518039"/>
              <a:chExt cx="2258470" cy="1571737"/>
            </a:xfrm>
          </p:grpSpPr>
          <p:grpSp>
            <p:nvGrpSpPr>
              <p:cNvPr id="103" name="그룹 1003">
                <a:extLst>
                  <a:ext uri="{FF2B5EF4-FFF2-40B4-BE49-F238E27FC236}">
                    <a16:creationId xmlns:a16="http://schemas.microsoft.com/office/drawing/2014/main" id="{1E76178E-DADB-3508-D2D1-031720B3F84A}"/>
                  </a:ext>
                </a:extLst>
              </p:cNvPr>
              <p:cNvGrpSpPr/>
              <p:nvPr/>
            </p:nvGrpSpPr>
            <p:grpSpPr>
              <a:xfrm>
                <a:off x="214665" y="1518039"/>
                <a:ext cx="2258470" cy="1498282"/>
                <a:chOff x="157115" y="1687865"/>
                <a:chExt cx="2258470" cy="1498282"/>
              </a:xfrm>
            </p:grpSpPr>
            <p:pic>
              <p:nvPicPr>
                <p:cNvPr id="105" name="Object 8">
                  <a:extLst>
                    <a:ext uri="{FF2B5EF4-FFF2-40B4-BE49-F238E27FC236}">
                      <a16:creationId xmlns:a16="http://schemas.microsoft.com/office/drawing/2014/main" id="{D3FD6070-5BB2-0D62-2242-D2320362DB9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157115" y="1687865"/>
                  <a:ext cx="2258470" cy="1498282"/>
                </a:xfrm>
                <a:prstGeom prst="rect">
                  <a:avLst/>
                </a:prstGeom>
              </p:spPr>
            </p:pic>
          </p:grpSp>
          <p:pic>
            <p:nvPicPr>
              <p:cNvPr id="104" name="Object 11">
                <a:extLst>
                  <a:ext uri="{FF2B5EF4-FFF2-40B4-BE49-F238E27FC236}">
                    <a16:creationId xmlns:a16="http://schemas.microsoft.com/office/drawing/2014/main" id="{F50C0861-A442-258C-9302-DBBEADBBCA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439498" y="1662000"/>
                <a:ext cx="1427546" cy="1427776"/>
              </a:xfrm>
              <a:prstGeom prst="rect">
                <a:avLst/>
              </a:prstGeom>
            </p:spPr>
          </p:pic>
        </p:grpSp>
        <p:grpSp>
          <p:nvGrpSpPr>
            <p:cNvPr id="100" name="그룹 99">
              <a:extLst>
                <a:ext uri="{FF2B5EF4-FFF2-40B4-BE49-F238E27FC236}">
                  <a16:creationId xmlns:a16="http://schemas.microsoft.com/office/drawing/2014/main" id="{A1D23004-EC7A-0B3E-CE34-AA4D9C0E020D}"/>
                </a:ext>
              </a:extLst>
            </p:cNvPr>
            <p:cNvGrpSpPr/>
            <p:nvPr/>
          </p:nvGrpSpPr>
          <p:grpSpPr>
            <a:xfrm>
              <a:off x="684561" y="1910236"/>
              <a:ext cx="713773" cy="713888"/>
              <a:chOff x="2598479" y="877368"/>
              <a:chExt cx="713773" cy="713888"/>
            </a:xfrm>
          </p:grpSpPr>
          <p:sp>
            <p:nvSpPr>
              <p:cNvPr id="101" name="타원 100">
                <a:extLst>
                  <a:ext uri="{FF2B5EF4-FFF2-40B4-BE49-F238E27FC236}">
                    <a16:creationId xmlns:a16="http://schemas.microsoft.com/office/drawing/2014/main" id="{07553E53-382F-1752-8A24-661532BB5FDA}"/>
                  </a:ext>
                </a:extLst>
              </p:cNvPr>
              <p:cNvSpPr/>
              <p:nvPr/>
            </p:nvSpPr>
            <p:spPr>
              <a:xfrm>
                <a:off x="2701424" y="984371"/>
                <a:ext cx="507884" cy="49988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>
                <a:outerShdw blurRad="50800" dist="50800" dir="5400000" algn="ctr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02" name="Object 12">
                <a:extLst>
                  <a:ext uri="{FF2B5EF4-FFF2-40B4-BE49-F238E27FC236}">
                    <a16:creationId xmlns:a16="http://schemas.microsoft.com/office/drawing/2014/main" id="{E43A979F-D1CF-3392-1D77-714AA62D5C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saturation sat="99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2598479" y="877368"/>
                <a:ext cx="713773" cy="713888"/>
              </a:xfrm>
              <a:prstGeom prst="rect">
                <a:avLst/>
              </a:prstGeom>
            </p:spPr>
          </p:pic>
        </p:grpSp>
      </p:grpSp>
      <p:grpSp>
        <p:nvGrpSpPr>
          <p:cNvPr id="1001" name="그룹 1001"/>
          <p:cNvGrpSpPr/>
          <p:nvPr/>
        </p:nvGrpSpPr>
        <p:grpSpPr>
          <a:xfrm>
            <a:off x="0" y="0"/>
            <a:ext cx="1974026" cy="10285714"/>
            <a:chOff x="0" y="0"/>
            <a:chExt cx="1974026" cy="10285714"/>
          </a:xfrm>
          <a:solidFill>
            <a:srgbClr val="66FFFF"/>
          </a:solidFill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8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0" y="0"/>
              <a:ext cx="1974026" cy="10285714"/>
            </a:xfrm>
            <a:prstGeom prst="rect">
              <a:avLst/>
            </a:prstGeom>
            <a:grpFill/>
          </p:spPr>
        </p:pic>
      </p:grpSp>
      <p:grpSp>
        <p:nvGrpSpPr>
          <p:cNvPr id="1002" name="그룹 1002"/>
          <p:cNvGrpSpPr/>
          <p:nvPr/>
        </p:nvGrpSpPr>
        <p:grpSpPr>
          <a:xfrm>
            <a:off x="775186" y="602805"/>
            <a:ext cx="532523" cy="461298"/>
            <a:chOff x="720752" y="655139"/>
            <a:chExt cx="532523" cy="46129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20752" y="655139"/>
              <a:ext cx="532523" cy="461298"/>
            </a:xfrm>
            <a:prstGeom prst="rect">
              <a:avLst/>
            </a:prstGeom>
          </p:spPr>
        </p:pic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7548E384-198E-F3CC-024E-0525758AE028}"/>
              </a:ext>
            </a:extLst>
          </p:cNvPr>
          <p:cNvGrpSpPr/>
          <p:nvPr/>
        </p:nvGrpSpPr>
        <p:grpSpPr>
          <a:xfrm>
            <a:off x="630126" y="1910236"/>
            <a:ext cx="713773" cy="713888"/>
            <a:chOff x="2598479" y="877368"/>
            <a:chExt cx="713773" cy="713888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877DC774-D555-4671-545B-7541CB58917D}"/>
                </a:ext>
              </a:extLst>
            </p:cNvPr>
            <p:cNvSpPr/>
            <p:nvPr/>
          </p:nvSpPr>
          <p:spPr>
            <a:xfrm>
              <a:off x="2701424" y="984371"/>
              <a:ext cx="507884" cy="49988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50800" dir="5400000" algn="ct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99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598479" y="877368"/>
              <a:ext cx="713773" cy="713888"/>
            </a:xfrm>
            <a:prstGeom prst="rect">
              <a:avLst/>
            </a:prstGeom>
          </p:spPr>
        </p:pic>
      </p:grpSp>
      <p:grpSp>
        <p:nvGrpSpPr>
          <p:cNvPr id="980" name="그룹 979">
            <a:extLst>
              <a:ext uri="{FF2B5EF4-FFF2-40B4-BE49-F238E27FC236}">
                <a16:creationId xmlns:a16="http://schemas.microsoft.com/office/drawing/2014/main" id="{D63FA840-CABB-C746-DC8E-DE5F0FA293A9}"/>
              </a:ext>
            </a:extLst>
          </p:cNvPr>
          <p:cNvGrpSpPr/>
          <p:nvPr/>
        </p:nvGrpSpPr>
        <p:grpSpPr>
          <a:xfrm>
            <a:off x="627011" y="1877578"/>
            <a:ext cx="720000" cy="720000"/>
            <a:chOff x="4711966" y="2079839"/>
            <a:chExt cx="720000" cy="720000"/>
          </a:xfrm>
        </p:grpSpPr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195ABF67-66D8-EF14-4891-883E58D79B25}"/>
                </a:ext>
              </a:extLst>
            </p:cNvPr>
            <p:cNvSpPr/>
            <p:nvPr/>
          </p:nvSpPr>
          <p:spPr>
            <a:xfrm>
              <a:off x="4711966" y="2079839"/>
              <a:ext cx="720000" cy="720000"/>
            </a:xfrm>
            <a:prstGeom prst="ellipse">
              <a:avLst/>
            </a:prstGeom>
            <a:solidFill>
              <a:srgbClr val="71ADBD"/>
            </a:solidFill>
            <a:ln>
              <a:solidFill>
                <a:srgbClr val="71ADBD"/>
              </a:solidFill>
            </a:ln>
            <a:effectLst>
              <a:outerShdw blurRad="50800" dist="50800" dir="5400000" sx="2000" sy="2000" algn="ctr" rotWithShape="0">
                <a:srgbClr val="000000">
                  <a:alpha val="43137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2" name="Object 12">
              <a:extLst>
                <a:ext uri="{FF2B5EF4-FFF2-40B4-BE49-F238E27FC236}">
                  <a16:creationId xmlns:a16="http://schemas.microsoft.com/office/drawing/2014/main" id="{72F7EFCD-3132-3079-0741-B975DEC9F324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11" cstate="print">
              <a:biLevel thresh="25000"/>
            </a:blip>
            <a:stretch>
              <a:fillRect/>
            </a:stretch>
          </p:blipFill>
          <p:spPr>
            <a:xfrm>
              <a:off x="4720966" y="2093254"/>
              <a:ext cx="702000" cy="702000"/>
            </a:xfrm>
            <a:prstGeom prst="rect">
              <a:avLst/>
            </a:prstGeom>
          </p:spPr>
        </p:pic>
      </p:grp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A047EF07-4BD6-963A-FD60-68343A45DE92}"/>
              </a:ext>
            </a:extLst>
          </p:cNvPr>
          <p:cNvGrpSpPr/>
          <p:nvPr/>
        </p:nvGrpSpPr>
        <p:grpSpPr>
          <a:xfrm>
            <a:off x="249440" y="5581727"/>
            <a:ext cx="2258470" cy="1266792"/>
            <a:chOff x="214665" y="1518039"/>
            <a:chExt cx="2258470" cy="1571737"/>
          </a:xfrm>
        </p:grpSpPr>
        <p:grpSp>
          <p:nvGrpSpPr>
            <p:cNvPr id="87" name="그룹 1003">
              <a:extLst>
                <a:ext uri="{FF2B5EF4-FFF2-40B4-BE49-F238E27FC236}">
                  <a16:creationId xmlns:a16="http://schemas.microsoft.com/office/drawing/2014/main" id="{C19A4BAE-182C-DE07-3E1F-FAAC3FB87729}"/>
                </a:ext>
              </a:extLst>
            </p:cNvPr>
            <p:cNvGrpSpPr/>
            <p:nvPr/>
          </p:nvGrpSpPr>
          <p:grpSpPr>
            <a:xfrm>
              <a:off x="214665" y="1518039"/>
              <a:ext cx="2258470" cy="1498282"/>
              <a:chOff x="157115" y="1687865"/>
              <a:chExt cx="2258470" cy="1498282"/>
            </a:xfrm>
          </p:grpSpPr>
          <p:pic>
            <p:nvPicPr>
              <p:cNvPr id="89" name="Object 8">
                <a:extLst>
                  <a:ext uri="{FF2B5EF4-FFF2-40B4-BE49-F238E27FC236}">
                    <a16:creationId xmlns:a16="http://schemas.microsoft.com/office/drawing/2014/main" id="{7CA85E2C-6C66-A3A9-1872-4AFC5F11E8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57115" y="1687865"/>
                <a:ext cx="2258470" cy="1498282"/>
              </a:xfrm>
              <a:prstGeom prst="rect">
                <a:avLst/>
              </a:prstGeom>
            </p:spPr>
          </p:pic>
        </p:grpSp>
        <p:pic>
          <p:nvPicPr>
            <p:cNvPr id="88" name="Object 11">
              <a:extLst>
                <a:ext uri="{FF2B5EF4-FFF2-40B4-BE49-F238E27FC236}">
                  <a16:creationId xmlns:a16="http://schemas.microsoft.com/office/drawing/2014/main" id="{1429CA85-341A-3A83-86F1-26A95A48435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39498" y="1662000"/>
              <a:ext cx="1427546" cy="1427776"/>
            </a:xfrm>
            <a:prstGeom prst="rect">
              <a:avLst/>
            </a:prstGeom>
          </p:spPr>
        </p:pic>
      </p:grp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1582AF83-4A8E-A4C1-CC70-B178ABF13BD6}"/>
              </a:ext>
            </a:extLst>
          </p:cNvPr>
          <p:cNvGrpSpPr/>
          <p:nvPr/>
        </p:nvGrpSpPr>
        <p:grpSpPr>
          <a:xfrm>
            <a:off x="668014" y="5858179"/>
            <a:ext cx="713773" cy="713888"/>
            <a:chOff x="2598479" y="877368"/>
            <a:chExt cx="713773" cy="713888"/>
          </a:xfrm>
        </p:grpSpPr>
        <p:sp>
          <p:nvSpPr>
            <p:cNvPr id="85" name="타원 84">
              <a:extLst>
                <a:ext uri="{FF2B5EF4-FFF2-40B4-BE49-F238E27FC236}">
                  <a16:creationId xmlns:a16="http://schemas.microsoft.com/office/drawing/2014/main" id="{EBFE4ABA-966E-C81D-7B61-00CBEDFDA633}"/>
                </a:ext>
              </a:extLst>
            </p:cNvPr>
            <p:cNvSpPr/>
            <p:nvPr/>
          </p:nvSpPr>
          <p:spPr>
            <a:xfrm>
              <a:off x="2701424" y="984371"/>
              <a:ext cx="507884" cy="49988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50800" dir="5400000" algn="ct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6" name="Object 12">
              <a:extLst>
                <a:ext uri="{FF2B5EF4-FFF2-40B4-BE49-F238E27FC236}">
                  <a16:creationId xmlns:a16="http://schemas.microsoft.com/office/drawing/2014/main" id="{7D2916E9-DADC-F02B-1A78-34B9CEF1F66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99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598479" y="877368"/>
              <a:ext cx="713773" cy="713888"/>
            </a:xfrm>
            <a:prstGeom prst="rect">
              <a:avLst/>
            </a:prstGeom>
          </p:spPr>
        </p:pic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A8F347BA-3A38-7275-D221-1E22ECCB341B}"/>
              </a:ext>
            </a:extLst>
          </p:cNvPr>
          <p:cNvGrpSpPr/>
          <p:nvPr/>
        </p:nvGrpSpPr>
        <p:grpSpPr>
          <a:xfrm>
            <a:off x="627012" y="7168048"/>
            <a:ext cx="720000" cy="720000"/>
            <a:chOff x="5400097" y="7692299"/>
            <a:chExt cx="720000" cy="720000"/>
          </a:xfrm>
        </p:grpSpPr>
        <p:sp>
          <p:nvSpPr>
            <p:cNvPr id="112" name="타원 111">
              <a:extLst>
                <a:ext uri="{FF2B5EF4-FFF2-40B4-BE49-F238E27FC236}">
                  <a16:creationId xmlns:a16="http://schemas.microsoft.com/office/drawing/2014/main" id="{7DE1560F-83FF-BD98-CED9-62927BA2EFB7}"/>
                </a:ext>
              </a:extLst>
            </p:cNvPr>
            <p:cNvSpPr/>
            <p:nvPr/>
          </p:nvSpPr>
          <p:spPr>
            <a:xfrm>
              <a:off x="5400097" y="7692299"/>
              <a:ext cx="720000" cy="720000"/>
            </a:xfrm>
            <a:prstGeom prst="ellipse">
              <a:avLst/>
            </a:prstGeom>
            <a:solidFill>
              <a:srgbClr val="71ADBD"/>
            </a:solidFill>
            <a:ln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B89C7370-5B09-00EE-396C-089F4F55DCF0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26548" y="7780499"/>
              <a:ext cx="500400" cy="543600"/>
            </a:xfrm>
            <a:prstGeom prst="rect">
              <a:avLst/>
            </a:prstGeom>
          </p:spPr>
        </p:pic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176F425D-CAE9-A3D3-31F5-74029082187D}"/>
              </a:ext>
            </a:extLst>
          </p:cNvPr>
          <p:cNvGrpSpPr/>
          <p:nvPr/>
        </p:nvGrpSpPr>
        <p:grpSpPr>
          <a:xfrm>
            <a:off x="627012" y="4542198"/>
            <a:ext cx="720000" cy="720000"/>
            <a:chOff x="4048516" y="4949298"/>
            <a:chExt cx="720000" cy="720000"/>
          </a:xfrm>
        </p:grpSpPr>
        <p:sp>
          <p:nvSpPr>
            <p:cNvPr id="110" name="타원 109">
              <a:extLst>
                <a:ext uri="{FF2B5EF4-FFF2-40B4-BE49-F238E27FC236}">
                  <a16:creationId xmlns:a16="http://schemas.microsoft.com/office/drawing/2014/main" id="{11B13232-950C-B389-7257-0B7B049A5381}"/>
                </a:ext>
              </a:extLst>
            </p:cNvPr>
            <p:cNvSpPr/>
            <p:nvPr/>
          </p:nvSpPr>
          <p:spPr>
            <a:xfrm>
              <a:off x="4048516" y="4949298"/>
              <a:ext cx="720000" cy="720000"/>
            </a:xfrm>
            <a:prstGeom prst="ellipse">
              <a:avLst/>
            </a:prstGeom>
            <a:solidFill>
              <a:srgbClr val="71ADBD"/>
            </a:solidFill>
            <a:ln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496C4B64-042B-9D1E-F3BC-233E5BAFF0BF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65888" y="5044134"/>
              <a:ext cx="489600" cy="489600"/>
            </a:xfrm>
            <a:prstGeom prst="rect">
              <a:avLst/>
            </a:prstGeom>
          </p:spPr>
        </p:pic>
      </p:grpSp>
      <p:grpSp>
        <p:nvGrpSpPr>
          <p:cNvPr id="961" name="그룹 960">
            <a:extLst>
              <a:ext uri="{FF2B5EF4-FFF2-40B4-BE49-F238E27FC236}">
                <a16:creationId xmlns:a16="http://schemas.microsoft.com/office/drawing/2014/main" id="{450F59F3-66E3-83D6-3093-2E31FBCD54AC}"/>
              </a:ext>
            </a:extLst>
          </p:cNvPr>
          <p:cNvGrpSpPr/>
          <p:nvPr/>
        </p:nvGrpSpPr>
        <p:grpSpPr>
          <a:xfrm>
            <a:off x="627012" y="8490141"/>
            <a:ext cx="720000" cy="720000"/>
            <a:chOff x="4498475" y="9049718"/>
            <a:chExt cx="720000" cy="720000"/>
          </a:xfrm>
        </p:grpSpPr>
        <p:sp>
          <p:nvSpPr>
            <p:cNvPr id="111" name="타원 110">
              <a:extLst>
                <a:ext uri="{FF2B5EF4-FFF2-40B4-BE49-F238E27FC236}">
                  <a16:creationId xmlns:a16="http://schemas.microsoft.com/office/drawing/2014/main" id="{2E3F5813-CCDB-B02A-1D6A-7770A6AC2142}"/>
                </a:ext>
              </a:extLst>
            </p:cNvPr>
            <p:cNvSpPr/>
            <p:nvPr/>
          </p:nvSpPr>
          <p:spPr>
            <a:xfrm>
              <a:off x="4498475" y="9049718"/>
              <a:ext cx="720000" cy="720000"/>
            </a:xfrm>
            <a:prstGeom prst="ellipse">
              <a:avLst/>
            </a:prstGeom>
            <a:solidFill>
              <a:srgbClr val="71ADBD"/>
            </a:solidFill>
            <a:ln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60" name="그림 959">
              <a:extLst>
                <a:ext uri="{FF2B5EF4-FFF2-40B4-BE49-F238E27FC236}">
                  <a16:creationId xmlns:a16="http://schemas.microsoft.com/office/drawing/2014/main" id="{599EA672-8A07-622F-8B3E-B673B354A310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25163" y="9170187"/>
              <a:ext cx="586800" cy="478800"/>
            </a:xfrm>
            <a:prstGeom prst="rect">
              <a:avLst/>
            </a:prstGeom>
          </p:spPr>
        </p:pic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4CCC5433-7F71-30B2-310D-72F65277A216}"/>
              </a:ext>
            </a:extLst>
          </p:cNvPr>
          <p:cNvGrpSpPr/>
          <p:nvPr/>
        </p:nvGrpSpPr>
        <p:grpSpPr>
          <a:xfrm>
            <a:off x="668014" y="3226217"/>
            <a:ext cx="713773" cy="713888"/>
            <a:chOff x="2598479" y="877368"/>
            <a:chExt cx="713773" cy="713888"/>
          </a:xfrm>
        </p:grpSpPr>
        <p:sp>
          <p:nvSpPr>
            <p:cNvPr id="69" name="타원 68">
              <a:extLst>
                <a:ext uri="{FF2B5EF4-FFF2-40B4-BE49-F238E27FC236}">
                  <a16:creationId xmlns:a16="http://schemas.microsoft.com/office/drawing/2014/main" id="{ABE1613E-5B00-512A-3BEB-C2C58734197D}"/>
                </a:ext>
              </a:extLst>
            </p:cNvPr>
            <p:cNvSpPr/>
            <p:nvPr/>
          </p:nvSpPr>
          <p:spPr>
            <a:xfrm>
              <a:off x="2701424" y="984371"/>
              <a:ext cx="507884" cy="49988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50800" dir="5400000" algn="ct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0" name="Object 12">
              <a:extLst>
                <a:ext uri="{FF2B5EF4-FFF2-40B4-BE49-F238E27FC236}">
                  <a16:creationId xmlns:a16="http://schemas.microsoft.com/office/drawing/2014/main" id="{04DBF307-8A3A-A75B-C6A4-4C027F8DD62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99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598479" y="877368"/>
              <a:ext cx="713773" cy="713888"/>
            </a:xfrm>
            <a:prstGeom prst="rect">
              <a:avLst/>
            </a:prstGeom>
          </p:spPr>
        </p:pic>
      </p:grpSp>
      <p:grpSp>
        <p:nvGrpSpPr>
          <p:cNvPr id="971" name="그룹 970">
            <a:extLst>
              <a:ext uri="{FF2B5EF4-FFF2-40B4-BE49-F238E27FC236}">
                <a16:creationId xmlns:a16="http://schemas.microsoft.com/office/drawing/2014/main" id="{FDADA323-B704-81D9-8A0D-381F1B89B80F}"/>
              </a:ext>
            </a:extLst>
          </p:cNvPr>
          <p:cNvGrpSpPr/>
          <p:nvPr/>
        </p:nvGrpSpPr>
        <p:grpSpPr>
          <a:xfrm>
            <a:off x="607494" y="3200872"/>
            <a:ext cx="759037" cy="764577"/>
            <a:chOff x="5363027" y="3041523"/>
            <a:chExt cx="759037" cy="764577"/>
          </a:xfrm>
        </p:grpSpPr>
        <p:sp>
          <p:nvSpPr>
            <p:cNvPr id="113" name="타원 112">
              <a:extLst>
                <a:ext uri="{FF2B5EF4-FFF2-40B4-BE49-F238E27FC236}">
                  <a16:creationId xmlns:a16="http://schemas.microsoft.com/office/drawing/2014/main" id="{07401CB6-3108-014D-9493-3B79E45FA716}"/>
                </a:ext>
              </a:extLst>
            </p:cNvPr>
            <p:cNvSpPr/>
            <p:nvPr/>
          </p:nvSpPr>
          <p:spPr>
            <a:xfrm>
              <a:off x="5374499" y="3086100"/>
              <a:ext cx="720000" cy="720000"/>
            </a:xfrm>
            <a:prstGeom prst="ellipse">
              <a:avLst/>
            </a:prstGeom>
            <a:solidFill>
              <a:srgbClr val="71ADBD"/>
            </a:solidFill>
            <a:ln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70" name="그림 969">
              <a:extLst>
                <a:ext uri="{FF2B5EF4-FFF2-40B4-BE49-F238E27FC236}">
                  <a16:creationId xmlns:a16="http://schemas.microsoft.com/office/drawing/2014/main" id="{000A2A3F-1D38-8BB2-679E-29A415BCA5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63027" y="3041523"/>
              <a:ext cx="759037" cy="759037"/>
            </a:xfrm>
            <a:prstGeom prst="rect">
              <a:avLst/>
            </a:prstGeom>
          </p:spPr>
        </p:pic>
      </p:grpSp>
      <p:grpSp>
        <p:nvGrpSpPr>
          <p:cNvPr id="977" name="그룹 976">
            <a:extLst>
              <a:ext uri="{FF2B5EF4-FFF2-40B4-BE49-F238E27FC236}">
                <a16:creationId xmlns:a16="http://schemas.microsoft.com/office/drawing/2014/main" id="{36A65D58-5F62-1613-48A5-B8D31B75A9F2}"/>
              </a:ext>
            </a:extLst>
          </p:cNvPr>
          <p:cNvGrpSpPr/>
          <p:nvPr/>
        </p:nvGrpSpPr>
        <p:grpSpPr>
          <a:xfrm>
            <a:off x="497868" y="5737552"/>
            <a:ext cx="978289" cy="975600"/>
            <a:chOff x="10591800" y="3893976"/>
            <a:chExt cx="978289" cy="975600"/>
          </a:xfrm>
        </p:grpSpPr>
        <p:sp>
          <p:nvSpPr>
            <p:cNvPr id="108" name="타원 107">
              <a:extLst>
                <a:ext uri="{FF2B5EF4-FFF2-40B4-BE49-F238E27FC236}">
                  <a16:creationId xmlns:a16="http://schemas.microsoft.com/office/drawing/2014/main" id="{CED31EF3-6493-1F4A-BC52-8B3899C48139}"/>
                </a:ext>
              </a:extLst>
            </p:cNvPr>
            <p:cNvSpPr/>
            <p:nvPr/>
          </p:nvSpPr>
          <p:spPr>
            <a:xfrm>
              <a:off x="10735298" y="4023925"/>
              <a:ext cx="720000" cy="720000"/>
            </a:xfrm>
            <a:prstGeom prst="ellipse">
              <a:avLst/>
            </a:prstGeom>
            <a:solidFill>
              <a:srgbClr val="71ADBD"/>
            </a:solidFill>
            <a:ln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74" name="그림 973">
              <a:extLst>
                <a:ext uri="{FF2B5EF4-FFF2-40B4-BE49-F238E27FC236}">
                  <a16:creationId xmlns:a16="http://schemas.microsoft.com/office/drawing/2014/main" id="{557E2618-A2A8-7D00-A9C4-D5B33B20D112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91800" y="3893976"/>
              <a:ext cx="978289" cy="975600"/>
            </a:xfrm>
            <a:prstGeom prst="rect">
              <a:avLst/>
            </a:prstGeom>
          </p:spPr>
        </p:pic>
        <p:sp>
          <p:nvSpPr>
            <p:cNvPr id="138" name="타원 137">
              <a:extLst>
                <a:ext uri="{FF2B5EF4-FFF2-40B4-BE49-F238E27FC236}">
                  <a16:creationId xmlns:a16="http://schemas.microsoft.com/office/drawing/2014/main" id="{76A28E67-D02B-C0CC-BE90-D4C1815E584A}"/>
                </a:ext>
              </a:extLst>
            </p:cNvPr>
            <p:cNvSpPr/>
            <p:nvPr/>
          </p:nvSpPr>
          <p:spPr>
            <a:xfrm>
              <a:off x="10746599" y="4041925"/>
              <a:ext cx="684000" cy="684000"/>
            </a:xfrm>
            <a:prstGeom prst="ellipse">
              <a:avLst/>
            </a:prstGeom>
            <a:noFill/>
            <a:ln w="63500"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77308E78-D5F7-8850-95A7-497E5A654027}"/>
              </a:ext>
            </a:extLst>
          </p:cNvPr>
          <p:cNvGrpSpPr/>
          <p:nvPr/>
        </p:nvGrpSpPr>
        <p:grpSpPr>
          <a:xfrm>
            <a:off x="625211" y="3226239"/>
            <a:ext cx="723600" cy="727200"/>
            <a:chOff x="5486400" y="3012371"/>
            <a:chExt cx="720000" cy="723949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5486400" y="3012371"/>
              <a:ext cx="720000" cy="720000"/>
              <a:chOff x="655932" y="3802221"/>
              <a:chExt cx="662163" cy="662163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17" cstate="print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655932" y="3802221"/>
                <a:ext cx="662163" cy="662163"/>
              </a:xfrm>
              <a:prstGeom prst="rect">
                <a:avLst/>
              </a:prstGeom>
              <a:ln>
                <a:noFill/>
              </a:ln>
            </p:spPr>
          </p:pic>
        </p:grp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C98D013F-9D2E-3545-7B7C-CB61999F9834}"/>
                </a:ext>
              </a:extLst>
            </p:cNvPr>
            <p:cNvSpPr/>
            <p:nvPr/>
          </p:nvSpPr>
          <p:spPr>
            <a:xfrm>
              <a:off x="5486400" y="3016320"/>
              <a:ext cx="720000" cy="720000"/>
            </a:xfrm>
            <a:prstGeom prst="ellipse">
              <a:avLst/>
            </a:prstGeom>
            <a:noFill/>
            <a:ln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B0412AA9-A1E2-445E-8270-B45B02AFDDAB}"/>
              </a:ext>
            </a:extLst>
          </p:cNvPr>
          <p:cNvGrpSpPr/>
          <p:nvPr/>
        </p:nvGrpSpPr>
        <p:grpSpPr>
          <a:xfrm>
            <a:off x="627011" y="7174686"/>
            <a:ext cx="720000" cy="720000"/>
            <a:chOff x="5400097" y="6972300"/>
            <a:chExt cx="720000" cy="720000"/>
          </a:xfrm>
        </p:grpSpPr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A94E3100-01C3-BAA7-31F4-9E1B344ACF51}"/>
                </a:ext>
              </a:extLst>
            </p:cNvPr>
            <p:cNvSpPr/>
            <p:nvPr/>
          </p:nvSpPr>
          <p:spPr>
            <a:xfrm>
              <a:off x="5400097" y="6972300"/>
              <a:ext cx="720000" cy="72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F3891D3E-65DB-343E-B516-D22077B38E6B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28005" y="7060615"/>
              <a:ext cx="498943" cy="543369"/>
            </a:xfrm>
            <a:prstGeom prst="rect">
              <a:avLst/>
            </a:prstGeom>
          </p:spPr>
        </p:pic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7F10AAA4-D619-DA5D-7C0E-8BAB6BBA4A99}"/>
              </a:ext>
            </a:extLst>
          </p:cNvPr>
          <p:cNvGrpSpPr/>
          <p:nvPr/>
        </p:nvGrpSpPr>
        <p:grpSpPr>
          <a:xfrm>
            <a:off x="627011" y="4536086"/>
            <a:ext cx="720000" cy="720000"/>
            <a:chOff x="4050673" y="4229298"/>
            <a:chExt cx="720000" cy="720000"/>
          </a:xfrm>
        </p:grpSpPr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8764B271-678F-0B97-5A03-EC8BB1F1CCBD}"/>
                </a:ext>
              </a:extLst>
            </p:cNvPr>
            <p:cNvSpPr/>
            <p:nvPr/>
          </p:nvSpPr>
          <p:spPr>
            <a:xfrm>
              <a:off x="4050673" y="4229298"/>
              <a:ext cx="720000" cy="72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E841F6FD-E8A2-8DBB-915E-415172E92AFD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65888" y="4324134"/>
              <a:ext cx="489570" cy="489570"/>
            </a:xfrm>
            <a:prstGeom prst="rect">
              <a:avLst/>
            </a:prstGeom>
          </p:spPr>
        </p:pic>
      </p:grpSp>
      <p:grpSp>
        <p:nvGrpSpPr>
          <p:cNvPr id="962" name="그룹 961">
            <a:extLst>
              <a:ext uri="{FF2B5EF4-FFF2-40B4-BE49-F238E27FC236}">
                <a16:creationId xmlns:a16="http://schemas.microsoft.com/office/drawing/2014/main" id="{D124FC9C-7FDE-F620-BF7F-7DCF77EF1891}"/>
              </a:ext>
            </a:extLst>
          </p:cNvPr>
          <p:cNvGrpSpPr/>
          <p:nvPr/>
        </p:nvGrpSpPr>
        <p:grpSpPr>
          <a:xfrm>
            <a:off x="627011" y="8490066"/>
            <a:ext cx="720000" cy="720000"/>
            <a:chOff x="4504700" y="8329719"/>
            <a:chExt cx="720000" cy="720000"/>
          </a:xfrm>
        </p:grpSpPr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A1B9997D-75C9-0696-7CA3-91BA109CA34D}"/>
                </a:ext>
              </a:extLst>
            </p:cNvPr>
            <p:cNvSpPr/>
            <p:nvPr/>
          </p:nvSpPr>
          <p:spPr>
            <a:xfrm>
              <a:off x="4504700" y="8329719"/>
              <a:ext cx="720000" cy="72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6E30E225-B37B-618B-9557-935E696CA3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31065" y="8450187"/>
              <a:ext cx="587410" cy="479063"/>
            </a:xfrm>
            <a:prstGeom prst="rect">
              <a:avLst/>
            </a:prstGeom>
          </p:spPr>
        </p:pic>
      </p:grpSp>
      <p:sp>
        <p:nvSpPr>
          <p:cNvPr id="106" name="TextBox 105">
            <a:extLst>
              <a:ext uri="{FF2B5EF4-FFF2-40B4-BE49-F238E27FC236}">
                <a16:creationId xmlns:a16="http://schemas.microsoft.com/office/drawing/2014/main" id="{487060C6-1F71-BBBE-9FD5-788C3B1DA5FC}"/>
              </a:ext>
            </a:extLst>
          </p:cNvPr>
          <p:cNvSpPr txBox="1"/>
          <p:nvPr/>
        </p:nvSpPr>
        <p:spPr>
          <a:xfrm>
            <a:off x="2700000" y="540000"/>
            <a:ext cx="76632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4. </a:t>
            </a:r>
            <a:r>
              <a:rPr lang="ko-KR" altLang="en-US" sz="3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프로젝트 현황</a:t>
            </a:r>
            <a:r>
              <a:rPr lang="en-US" altLang="ko-KR" sz="3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– (7) </a:t>
            </a:r>
            <a:r>
              <a:rPr lang="ko-KR" altLang="en-US" sz="3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주문하기 및 주문현황</a:t>
            </a:r>
            <a:endParaRPr lang="en-US" altLang="ko-KR" sz="30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pic>
        <p:nvPicPr>
          <p:cNvPr id="7" name="그림 6" hidden="1">
            <a:extLst>
              <a:ext uri="{FF2B5EF4-FFF2-40B4-BE49-F238E27FC236}">
                <a16:creationId xmlns:a16="http://schemas.microsoft.com/office/drawing/2014/main" id="{8A954185-EBC6-9412-29F0-4ACE40C042A2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1424" y="1209530"/>
            <a:ext cx="12233474" cy="7291392"/>
          </a:xfrm>
          <a:prstGeom prst="rect">
            <a:avLst/>
          </a:prstGeom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503EB208-7B91-C667-0601-094D4343D4B7}"/>
              </a:ext>
            </a:extLst>
          </p:cNvPr>
          <p:cNvGrpSpPr/>
          <p:nvPr/>
        </p:nvGrpSpPr>
        <p:grpSpPr>
          <a:xfrm>
            <a:off x="7935881" y="1182440"/>
            <a:ext cx="9957730" cy="2883367"/>
            <a:chOff x="337619" y="2194913"/>
            <a:chExt cx="17857108" cy="5676925"/>
          </a:xfrm>
        </p:grpSpPr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4C239C81-439B-BF5B-CDBE-EA420374FA44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381000" y="2194913"/>
              <a:ext cx="17813727" cy="5627736"/>
            </a:xfrm>
            <a:prstGeom prst="rect">
              <a:avLst/>
            </a:prstGeom>
          </p:spPr>
        </p:pic>
        <p:sp>
          <p:nvSpPr>
            <p:cNvPr id="127" name="사각형: 둥근 모서리 126">
              <a:extLst>
                <a:ext uri="{FF2B5EF4-FFF2-40B4-BE49-F238E27FC236}">
                  <a16:creationId xmlns:a16="http://schemas.microsoft.com/office/drawing/2014/main" id="{F159C1D4-8EA0-4648-4095-9EAC94BC6B96}"/>
                </a:ext>
              </a:extLst>
            </p:cNvPr>
            <p:cNvSpPr/>
            <p:nvPr/>
          </p:nvSpPr>
          <p:spPr>
            <a:xfrm>
              <a:off x="337619" y="2219838"/>
              <a:ext cx="17857108" cy="5652000"/>
            </a:xfrm>
            <a:prstGeom prst="roundRect">
              <a:avLst>
                <a:gd name="adj" fmla="val 2822"/>
              </a:avLst>
            </a:prstGeom>
            <a:noFill/>
            <a:ln w="127000"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562B3C0A-B625-FB1B-7EA8-3C187A5B3E7F}"/>
              </a:ext>
            </a:extLst>
          </p:cNvPr>
          <p:cNvGrpSpPr/>
          <p:nvPr/>
        </p:nvGrpSpPr>
        <p:grpSpPr>
          <a:xfrm>
            <a:off x="2895600" y="3644527"/>
            <a:ext cx="9487384" cy="6168647"/>
            <a:chOff x="3352800" y="1521652"/>
            <a:chExt cx="11880000" cy="7868661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EB23D4F2-4F78-0742-E70A-BE5E8F93C62A}"/>
                </a:ext>
              </a:extLst>
            </p:cNvPr>
            <p:cNvPicPr>
              <a:picLocks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3352800" y="1578313"/>
              <a:ext cx="11880000" cy="7812000"/>
            </a:xfrm>
            <a:prstGeom prst="rect">
              <a:avLst/>
            </a:prstGeom>
          </p:spPr>
        </p:pic>
        <p:sp>
          <p:nvSpPr>
            <p:cNvPr id="126" name="사각형: 둥근 모서리 125">
              <a:extLst>
                <a:ext uri="{FF2B5EF4-FFF2-40B4-BE49-F238E27FC236}">
                  <a16:creationId xmlns:a16="http://schemas.microsoft.com/office/drawing/2014/main" id="{C6B3836F-43BC-D9D9-B91A-91D3F39CAC21}"/>
                </a:ext>
              </a:extLst>
            </p:cNvPr>
            <p:cNvSpPr/>
            <p:nvPr/>
          </p:nvSpPr>
          <p:spPr>
            <a:xfrm>
              <a:off x="3352800" y="1521652"/>
              <a:ext cx="11880000" cy="7848000"/>
            </a:xfrm>
            <a:prstGeom prst="roundRect">
              <a:avLst>
                <a:gd name="adj" fmla="val 2822"/>
              </a:avLst>
            </a:prstGeom>
            <a:noFill/>
            <a:ln w="127000"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</p:grpSp>
      <p:sp>
        <p:nvSpPr>
          <p:cNvPr id="129" name="사각형: 둥근 모서리 128">
            <a:extLst>
              <a:ext uri="{FF2B5EF4-FFF2-40B4-BE49-F238E27FC236}">
                <a16:creationId xmlns:a16="http://schemas.microsoft.com/office/drawing/2014/main" id="{CA9158B7-B90A-8745-3E4C-B900B30764ED}"/>
              </a:ext>
            </a:extLst>
          </p:cNvPr>
          <p:cNvSpPr/>
          <p:nvPr/>
        </p:nvSpPr>
        <p:spPr>
          <a:xfrm>
            <a:off x="2895600" y="4762499"/>
            <a:ext cx="5711819" cy="3109407"/>
          </a:xfrm>
          <a:prstGeom prst="roundRect">
            <a:avLst/>
          </a:prstGeom>
          <a:noFill/>
          <a:ln w="63500">
            <a:solidFill>
              <a:srgbClr val="FF818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solidFill>
                <a:schemeClr val="tx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algn="ctr"/>
            <a:endParaRPr lang="ko-KR" altLang="en-US" sz="1500" dirty="0">
              <a:solidFill>
                <a:schemeClr val="tx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34" name="사각형: 둥근 모서리 133">
            <a:extLst>
              <a:ext uri="{FF2B5EF4-FFF2-40B4-BE49-F238E27FC236}">
                <a16:creationId xmlns:a16="http://schemas.microsoft.com/office/drawing/2014/main" id="{127D425B-0D03-EBE4-B6B3-12F937BB210D}"/>
              </a:ext>
            </a:extLst>
          </p:cNvPr>
          <p:cNvSpPr/>
          <p:nvPr/>
        </p:nvSpPr>
        <p:spPr>
          <a:xfrm>
            <a:off x="8686800" y="6337498"/>
            <a:ext cx="3200400" cy="1352479"/>
          </a:xfrm>
          <a:prstGeom prst="roundRect">
            <a:avLst/>
          </a:prstGeom>
          <a:noFill/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rgbClr val="FF818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1. </a:t>
            </a:r>
            <a:r>
              <a:rPr lang="ko-KR" altLang="en-US" sz="1600" dirty="0">
                <a:solidFill>
                  <a:srgbClr val="FF818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주문 결제</a:t>
            </a:r>
            <a:endParaRPr lang="en-US" altLang="ko-KR" sz="1600" dirty="0">
              <a:solidFill>
                <a:srgbClr val="FF818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r>
              <a:rPr lang="ko-KR" altLang="en-US" sz="1600" dirty="0">
                <a:solidFill>
                  <a:srgbClr val="FF818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결제 정보 및 주문 품목</a:t>
            </a:r>
            <a:endParaRPr lang="en-US" altLang="ko-KR" sz="1600" dirty="0">
              <a:solidFill>
                <a:srgbClr val="FF818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r>
              <a:rPr lang="ko-KR" altLang="en-US" sz="1600" dirty="0">
                <a:solidFill>
                  <a:srgbClr val="FF818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마이페이지 </a:t>
            </a:r>
            <a:r>
              <a:rPr lang="en-US" altLang="ko-KR" sz="1600" dirty="0">
                <a:solidFill>
                  <a:srgbClr val="FF818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– </a:t>
            </a:r>
            <a:r>
              <a:rPr lang="ko-KR" altLang="en-US" sz="1600" dirty="0">
                <a:solidFill>
                  <a:srgbClr val="FF818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주문정보에 반영</a:t>
            </a:r>
            <a:endParaRPr lang="en-US" altLang="ko-KR" sz="1600" dirty="0">
              <a:solidFill>
                <a:srgbClr val="FF818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342900" indent="-342900" algn="ctr">
              <a:buAutoNum type="arabicPeriod"/>
            </a:pPr>
            <a:endParaRPr lang="en-US" altLang="ko-KR" sz="1600" dirty="0">
              <a:solidFill>
                <a:srgbClr val="FF818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07" name="화살표: 오른쪽 106">
            <a:extLst>
              <a:ext uri="{FF2B5EF4-FFF2-40B4-BE49-F238E27FC236}">
                <a16:creationId xmlns:a16="http://schemas.microsoft.com/office/drawing/2014/main" id="{65507126-3214-714E-87CF-27C968E2D55C}"/>
              </a:ext>
            </a:extLst>
          </p:cNvPr>
          <p:cNvSpPr/>
          <p:nvPr/>
        </p:nvSpPr>
        <p:spPr>
          <a:xfrm rot="19242323">
            <a:off x="8763870" y="4079185"/>
            <a:ext cx="602974" cy="458664"/>
          </a:xfrm>
          <a:prstGeom prst="rightArrow">
            <a:avLst/>
          </a:prstGeom>
          <a:solidFill>
            <a:srgbClr val="FF81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9" name="사각형: 둥근 모서리 108">
            <a:extLst>
              <a:ext uri="{FF2B5EF4-FFF2-40B4-BE49-F238E27FC236}">
                <a16:creationId xmlns:a16="http://schemas.microsoft.com/office/drawing/2014/main" id="{39D6EDA4-15F2-5D71-3150-49E45C8C60C2}"/>
              </a:ext>
            </a:extLst>
          </p:cNvPr>
          <p:cNvSpPr/>
          <p:nvPr/>
        </p:nvSpPr>
        <p:spPr>
          <a:xfrm>
            <a:off x="12770674" y="4229248"/>
            <a:ext cx="5721338" cy="1352479"/>
          </a:xfrm>
          <a:prstGeom prst="roundRect">
            <a:avLst/>
          </a:prstGeom>
          <a:noFill/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200" dirty="0">
                <a:solidFill>
                  <a:srgbClr val="FF818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주문 정보 상세보기 페이지</a:t>
            </a:r>
            <a:endParaRPr lang="en-US" altLang="ko-KR" sz="3200" dirty="0">
              <a:solidFill>
                <a:srgbClr val="FF818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r>
              <a:rPr lang="ko-KR" altLang="en-US" sz="3200" dirty="0">
                <a:solidFill>
                  <a:srgbClr val="FF818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추구 구현 예정</a:t>
            </a:r>
            <a:endParaRPr lang="en-US" altLang="ko-KR" sz="3200" dirty="0">
              <a:solidFill>
                <a:srgbClr val="FF818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98861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Object 15"/>
          <p:cNvPicPr>
            <a:picLocks noChangeAspect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83512" y="5721852"/>
            <a:ext cx="1006999" cy="1006999"/>
          </a:xfrm>
          <a:prstGeom prst="rect">
            <a:avLst/>
          </a:prstGeom>
        </p:spPr>
      </p:pic>
      <p:grpSp>
        <p:nvGrpSpPr>
          <p:cNvPr id="67" name="그룹 66">
            <a:extLst>
              <a:ext uri="{FF2B5EF4-FFF2-40B4-BE49-F238E27FC236}">
                <a16:creationId xmlns:a16="http://schemas.microsoft.com/office/drawing/2014/main" id="{24F8F232-33E9-DBE9-99E7-32F394786B60}"/>
              </a:ext>
            </a:extLst>
          </p:cNvPr>
          <p:cNvGrpSpPr/>
          <p:nvPr/>
        </p:nvGrpSpPr>
        <p:grpSpPr>
          <a:xfrm>
            <a:off x="249440" y="2949765"/>
            <a:ext cx="2258470" cy="1266792"/>
            <a:chOff x="214665" y="1518039"/>
            <a:chExt cx="2258470" cy="1571737"/>
          </a:xfrm>
        </p:grpSpPr>
        <p:grpSp>
          <p:nvGrpSpPr>
            <p:cNvPr id="71" name="그룹 1003">
              <a:extLst>
                <a:ext uri="{FF2B5EF4-FFF2-40B4-BE49-F238E27FC236}">
                  <a16:creationId xmlns:a16="http://schemas.microsoft.com/office/drawing/2014/main" id="{E55076E4-8593-ECF4-D376-656F46584C4C}"/>
                </a:ext>
              </a:extLst>
            </p:cNvPr>
            <p:cNvGrpSpPr/>
            <p:nvPr/>
          </p:nvGrpSpPr>
          <p:grpSpPr>
            <a:xfrm>
              <a:off x="214665" y="1518039"/>
              <a:ext cx="2258470" cy="1498282"/>
              <a:chOff x="157115" y="1687865"/>
              <a:chExt cx="2258470" cy="1498282"/>
            </a:xfrm>
          </p:grpSpPr>
          <p:pic>
            <p:nvPicPr>
              <p:cNvPr id="73" name="Object 8">
                <a:extLst>
                  <a:ext uri="{FF2B5EF4-FFF2-40B4-BE49-F238E27FC236}">
                    <a16:creationId xmlns:a16="http://schemas.microsoft.com/office/drawing/2014/main" id="{C3278395-84DC-5DAC-75FD-440CD65211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57115" y="1687865"/>
                <a:ext cx="2258470" cy="1498282"/>
              </a:xfrm>
              <a:prstGeom prst="rect">
                <a:avLst/>
              </a:prstGeom>
            </p:spPr>
          </p:pic>
        </p:grpSp>
        <p:pic>
          <p:nvPicPr>
            <p:cNvPr id="72" name="Object 11">
              <a:extLst>
                <a:ext uri="{FF2B5EF4-FFF2-40B4-BE49-F238E27FC236}">
                  <a16:creationId xmlns:a16="http://schemas.microsoft.com/office/drawing/2014/main" id="{6FE4003D-686C-DAE2-E60F-91A99CAD07F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39498" y="1662000"/>
              <a:ext cx="1427546" cy="1427776"/>
            </a:xfrm>
            <a:prstGeom prst="rect">
              <a:avLst/>
            </a:prstGeom>
          </p:spPr>
        </p:pic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085329B6-7F32-C123-C075-C78EF7F61922}"/>
              </a:ext>
            </a:extLst>
          </p:cNvPr>
          <p:cNvGrpSpPr/>
          <p:nvPr/>
        </p:nvGrpSpPr>
        <p:grpSpPr>
          <a:xfrm>
            <a:off x="249440" y="1633784"/>
            <a:ext cx="2258470" cy="1266792"/>
            <a:chOff x="214665" y="1518039"/>
            <a:chExt cx="2258470" cy="1571737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214665" y="1518039"/>
              <a:ext cx="2258470" cy="1498282"/>
              <a:chOff x="157115" y="1687865"/>
              <a:chExt cx="2258470" cy="1498282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57115" y="1687865"/>
                <a:ext cx="2258470" cy="1498282"/>
              </a:xfrm>
              <a:prstGeom prst="rect">
                <a:avLst/>
              </a:prstGeom>
            </p:spPr>
          </p:pic>
        </p:grpSp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39498" y="1662000"/>
              <a:ext cx="1427546" cy="1427776"/>
            </a:xfrm>
            <a:prstGeom prst="rect">
              <a:avLst/>
            </a:prstGeom>
          </p:spPr>
        </p:pic>
      </p:grp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DD6A0809-9551-C2D3-8787-F842D667A716}"/>
              </a:ext>
            </a:extLst>
          </p:cNvPr>
          <p:cNvGrpSpPr/>
          <p:nvPr/>
        </p:nvGrpSpPr>
        <p:grpSpPr>
          <a:xfrm>
            <a:off x="249440" y="6897708"/>
            <a:ext cx="2258470" cy="1266792"/>
            <a:chOff x="265987" y="1633784"/>
            <a:chExt cx="2258470" cy="1266792"/>
          </a:xfrm>
        </p:grpSpPr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05EEB148-479D-8D50-50BD-AEB7E8D813BC}"/>
                </a:ext>
              </a:extLst>
            </p:cNvPr>
            <p:cNvGrpSpPr/>
            <p:nvPr/>
          </p:nvGrpSpPr>
          <p:grpSpPr>
            <a:xfrm>
              <a:off x="265987" y="1633784"/>
              <a:ext cx="2258470" cy="1266792"/>
              <a:chOff x="214665" y="1518039"/>
              <a:chExt cx="2258470" cy="1571737"/>
            </a:xfrm>
          </p:grpSpPr>
          <p:grpSp>
            <p:nvGrpSpPr>
              <p:cNvPr id="95" name="그룹 1003">
                <a:extLst>
                  <a:ext uri="{FF2B5EF4-FFF2-40B4-BE49-F238E27FC236}">
                    <a16:creationId xmlns:a16="http://schemas.microsoft.com/office/drawing/2014/main" id="{DD88300F-FF39-5F3B-3185-78E91A3F5F1C}"/>
                  </a:ext>
                </a:extLst>
              </p:cNvPr>
              <p:cNvGrpSpPr/>
              <p:nvPr/>
            </p:nvGrpSpPr>
            <p:grpSpPr>
              <a:xfrm>
                <a:off x="214665" y="1518039"/>
                <a:ext cx="2258470" cy="1498282"/>
                <a:chOff x="157115" y="1687865"/>
                <a:chExt cx="2258470" cy="1498282"/>
              </a:xfrm>
            </p:grpSpPr>
            <p:pic>
              <p:nvPicPr>
                <p:cNvPr id="97" name="Object 8">
                  <a:extLst>
                    <a:ext uri="{FF2B5EF4-FFF2-40B4-BE49-F238E27FC236}">
                      <a16:creationId xmlns:a16="http://schemas.microsoft.com/office/drawing/2014/main" id="{B9EE942D-11D8-D80C-CDAF-3716C19A124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157115" y="1687865"/>
                  <a:ext cx="2258470" cy="1498282"/>
                </a:xfrm>
                <a:prstGeom prst="rect">
                  <a:avLst/>
                </a:prstGeom>
              </p:spPr>
            </p:pic>
          </p:grpSp>
          <p:pic>
            <p:nvPicPr>
              <p:cNvPr id="96" name="Object 11">
                <a:extLst>
                  <a:ext uri="{FF2B5EF4-FFF2-40B4-BE49-F238E27FC236}">
                    <a16:creationId xmlns:a16="http://schemas.microsoft.com/office/drawing/2014/main" id="{1203C55D-4D18-0002-B938-CED1D89666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439498" y="1662000"/>
                <a:ext cx="1427546" cy="1427776"/>
              </a:xfrm>
              <a:prstGeom prst="rect">
                <a:avLst/>
              </a:prstGeom>
            </p:spPr>
          </p:pic>
        </p:grpSp>
        <p:grpSp>
          <p:nvGrpSpPr>
            <p:cNvPr id="92" name="그룹 91">
              <a:extLst>
                <a:ext uri="{FF2B5EF4-FFF2-40B4-BE49-F238E27FC236}">
                  <a16:creationId xmlns:a16="http://schemas.microsoft.com/office/drawing/2014/main" id="{2FD18B24-14BD-F151-8522-B2CAA7AFF19E}"/>
                </a:ext>
              </a:extLst>
            </p:cNvPr>
            <p:cNvGrpSpPr/>
            <p:nvPr/>
          </p:nvGrpSpPr>
          <p:grpSpPr>
            <a:xfrm>
              <a:off x="684561" y="1910236"/>
              <a:ext cx="713773" cy="713888"/>
              <a:chOff x="2598479" y="877368"/>
              <a:chExt cx="713773" cy="713888"/>
            </a:xfrm>
          </p:grpSpPr>
          <p:sp>
            <p:nvSpPr>
              <p:cNvPr id="93" name="타원 92">
                <a:extLst>
                  <a:ext uri="{FF2B5EF4-FFF2-40B4-BE49-F238E27FC236}">
                    <a16:creationId xmlns:a16="http://schemas.microsoft.com/office/drawing/2014/main" id="{B93940F3-40D6-8509-E843-7108DD981ECC}"/>
                  </a:ext>
                </a:extLst>
              </p:cNvPr>
              <p:cNvSpPr/>
              <p:nvPr/>
            </p:nvSpPr>
            <p:spPr>
              <a:xfrm>
                <a:off x="2701424" y="984371"/>
                <a:ext cx="507884" cy="49988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>
                <a:outerShdw blurRad="50800" dist="50800" dir="5400000" algn="ctr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94" name="Object 12">
                <a:extLst>
                  <a:ext uri="{FF2B5EF4-FFF2-40B4-BE49-F238E27FC236}">
                    <a16:creationId xmlns:a16="http://schemas.microsoft.com/office/drawing/2014/main" id="{5A841BB6-3B6A-13BD-BAD5-F1AFF55328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saturation sat="99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2598479" y="877368"/>
                <a:ext cx="713773" cy="713888"/>
              </a:xfrm>
              <a:prstGeom prst="rect">
                <a:avLst/>
              </a:prstGeom>
            </p:spPr>
          </p:pic>
        </p:grpSp>
      </p:grp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5DBFF021-856E-0CFA-FA59-5C1401560AD0}"/>
              </a:ext>
            </a:extLst>
          </p:cNvPr>
          <p:cNvGrpSpPr/>
          <p:nvPr/>
        </p:nvGrpSpPr>
        <p:grpSpPr>
          <a:xfrm>
            <a:off x="249440" y="4265746"/>
            <a:ext cx="2258470" cy="1266792"/>
            <a:chOff x="265987" y="1633784"/>
            <a:chExt cx="2258470" cy="1266792"/>
          </a:xfrm>
        </p:grpSpPr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7CB89DB2-D9AF-A18F-EEF6-4B987ED8D48E}"/>
                </a:ext>
              </a:extLst>
            </p:cNvPr>
            <p:cNvGrpSpPr/>
            <p:nvPr/>
          </p:nvGrpSpPr>
          <p:grpSpPr>
            <a:xfrm>
              <a:off x="265987" y="1633784"/>
              <a:ext cx="2258470" cy="1266792"/>
              <a:chOff x="214665" y="1518039"/>
              <a:chExt cx="2258470" cy="1571737"/>
            </a:xfrm>
          </p:grpSpPr>
          <p:grpSp>
            <p:nvGrpSpPr>
              <p:cNvPr id="79" name="그룹 1003">
                <a:extLst>
                  <a:ext uri="{FF2B5EF4-FFF2-40B4-BE49-F238E27FC236}">
                    <a16:creationId xmlns:a16="http://schemas.microsoft.com/office/drawing/2014/main" id="{A89EE4FE-6DF3-1276-084C-416221A5CC2C}"/>
                  </a:ext>
                </a:extLst>
              </p:cNvPr>
              <p:cNvGrpSpPr/>
              <p:nvPr/>
            </p:nvGrpSpPr>
            <p:grpSpPr>
              <a:xfrm>
                <a:off x="214665" y="1518039"/>
                <a:ext cx="2258470" cy="1498282"/>
                <a:chOff x="157115" y="1687865"/>
                <a:chExt cx="2258470" cy="1498282"/>
              </a:xfrm>
            </p:grpSpPr>
            <p:pic>
              <p:nvPicPr>
                <p:cNvPr id="81" name="Object 8">
                  <a:extLst>
                    <a:ext uri="{FF2B5EF4-FFF2-40B4-BE49-F238E27FC236}">
                      <a16:creationId xmlns:a16="http://schemas.microsoft.com/office/drawing/2014/main" id="{D2FD5B73-FEFD-D0B6-56CB-42C62A5F488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157115" y="1687865"/>
                  <a:ext cx="2258470" cy="1498282"/>
                </a:xfrm>
                <a:prstGeom prst="rect">
                  <a:avLst/>
                </a:prstGeom>
              </p:spPr>
            </p:pic>
          </p:grpSp>
          <p:pic>
            <p:nvPicPr>
              <p:cNvPr id="80" name="Object 11">
                <a:extLst>
                  <a:ext uri="{FF2B5EF4-FFF2-40B4-BE49-F238E27FC236}">
                    <a16:creationId xmlns:a16="http://schemas.microsoft.com/office/drawing/2014/main" id="{924F7FFA-351B-E4F8-7A59-7CE1296ACF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439498" y="1662000"/>
                <a:ext cx="1427546" cy="1427776"/>
              </a:xfrm>
              <a:prstGeom prst="rect">
                <a:avLst/>
              </a:prstGeom>
            </p:spPr>
          </p:pic>
        </p:grpSp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id="{08ADA1C8-A145-D230-45B9-52C465ADD0EF}"/>
                </a:ext>
              </a:extLst>
            </p:cNvPr>
            <p:cNvGrpSpPr/>
            <p:nvPr/>
          </p:nvGrpSpPr>
          <p:grpSpPr>
            <a:xfrm>
              <a:off x="684561" y="1910236"/>
              <a:ext cx="713773" cy="713888"/>
              <a:chOff x="2598479" y="877368"/>
              <a:chExt cx="713773" cy="713888"/>
            </a:xfrm>
          </p:grpSpPr>
          <p:sp>
            <p:nvSpPr>
              <p:cNvPr id="77" name="타원 76">
                <a:extLst>
                  <a:ext uri="{FF2B5EF4-FFF2-40B4-BE49-F238E27FC236}">
                    <a16:creationId xmlns:a16="http://schemas.microsoft.com/office/drawing/2014/main" id="{E98865E4-31E5-5260-1653-1C2737C596B2}"/>
                  </a:ext>
                </a:extLst>
              </p:cNvPr>
              <p:cNvSpPr/>
              <p:nvPr/>
            </p:nvSpPr>
            <p:spPr>
              <a:xfrm>
                <a:off x="2701424" y="984371"/>
                <a:ext cx="507884" cy="49988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>
                <a:outerShdw blurRad="50800" dist="50800" dir="5400000" algn="ctr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78" name="Object 12">
                <a:extLst>
                  <a:ext uri="{FF2B5EF4-FFF2-40B4-BE49-F238E27FC236}">
                    <a16:creationId xmlns:a16="http://schemas.microsoft.com/office/drawing/2014/main" id="{F953075B-1EC5-96A9-E035-FA404C2A02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saturation sat="99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2598479" y="877368"/>
                <a:ext cx="713773" cy="713888"/>
              </a:xfrm>
              <a:prstGeom prst="rect">
                <a:avLst/>
              </a:prstGeom>
            </p:spPr>
          </p:pic>
        </p:grpSp>
      </p:grpSp>
      <p:grpSp>
        <p:nvGrpSpPr>
          <p:cNvPr id="98" name="그룹 97">
            <a:extLst>
              <a:ext uri="{FF2B5EF4-FFF2-40B4-BE49-F238E27FC236}">
                <a16:creationId xmlns:a16="http://schemas.microsoft.com/office/drawing/2014/main" id="{91805227-00EB-865D-66AD-C59603D86781}"/>
              </a:ext>
            </a:extLst>
          </p:cNvPr>
          <p:cNvGrpSpPr/>
          <p:nvPr/>
        </p:nvGrpSpPr>
        <p:grpSpPr>
          <a:xfrm>
            <a:off x="249440" y="8213689"/>
            <a:ext cx="2258470" cy="1266792"/>
            <a:chOff x="265987" y="1633784"/>
            <a:chExt cx="2258470" cy="1266792"/>
          </a:xfrm>
        </p:grpSpPr>
        <p:grpSp>
          <p:nvGrpSpPr>
            <p:cNvPr id="99" name="그룹 98">
              <a:extLst>
                <a:ext uri="{FF2B5EF4-FFF2-40B4-BE49-F238E27FC236}">
                  <a16:creationId xmlns:a16="http://schemas.microsoft.com/office/drawing/2014/main" id="{B91EE3A2-2934-8480-A16C-99B71B72F179}"/>
                </a:ext>
              </a:extLst>
            </p:cNvPr>
            <p:cNvGrpSpPr/>
            <p:nvPr/>
          </p:nvGrpSpPr>
          <p:grpSpPr>
            <a:xfrm>
              <a:off x="265987" y="1633784"/>
              <a:ext cx="2258470" cy="1266792"/>
              <a:chOff x="214665" y="1518039"/>
              <a:chExt cx="2258470" cy="1571737"/>
            </a:xfrm>
          </p:grpSpPr>
          <p:grpSp>
            <p:nvGrpSpPr>
              <p:cNvPr id="103" name="그룹 1003">
                <a:extLst>
                  <a:ext uri="{FF2B5EF4-FFF2-40B4-BE49-F238E27FC236}">
                    <a16:creationId xmlns:a16="http://schemas.microsoft.com/office/drawing/2014/main" id="{1E76178E-DADB-3508-D2D1-031720B3F84A}"/>
                  </a:ext>
                </a:extLst>
              </p:cNvPr>
              <p:cNvGrpSpPr/>
              <p:nvPr/>
            </p:nvGrpSpPr>
            <p:grpSpPr>
              <a:xfrm>
                <a:off x="214665" y="1518039"/>
                <a:ext cx="2258470" cy="1498282"/>
                <a:chOff x="157115" y="1687865"/>
                <a:chExt cx="2258470" cy="1498282"/>
              </a:xfrm>
            </p:grpSpPr>
            <p:pic>
              <p:nvPicPr>
                <p:cNvPr id="105" name="Object 8">
                  <a:extLst>
                    <a:ext uri="{FF2B5EF4-FFF2-40B4-BE49-F238E27FC236}">
                      <a16:creationId xmlns:a16="http://schemas.microsoft.com/office/drawing/2014/main" id="{D3FD6070-5BB2-0D62-2242-D2320362DB9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157115" y="1687865"/>
                  <a:ext cx="2258470" cy="1498282"/>
                </a:xfrm>
                <a:prstGeom prst="rect">
                  <a:avLst/>
                </a:prstGeom>
              </p:spPr>
            </p:pic>
          </p:grpSp>
          <p:pic>
            <p:nvPicPr>
              <p:cNvPr id="104" name="Object 11">
                <a:extLst>
                  <a:ext uri="{FF2B5EF4-FFF2-40B4-BE49-F238E27FC236}">
                    <a16:creationId xmlns:a16="http://schemas.microsoft.com/office/drawing/2014/main" id="{F50C0861-A442-258C-9302-DBBEADBBCA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439498" y="1662000"/>
                <a:ext cx="1427546" cy="1427776"/>
              </a:xfrm>
              <a:prstGeom prst="rect">
                <a:avLst/>
              </a:prstGeom>
            </p:spPr>
          </p:pic>
        </p:grpSp>
        <p:grpSp>
          <p:nvGrpSpPr>
            <p:cNvPr id="100" name="그룹 99">
              <a:extLst>
                <a:ext uri="{FF2B5EF4-FFF2-40B4-BE49-F238E27FC236}">
                  <a16:creationId xmlns:a16="http://schemas.microsoft.com/office/drawing/2014/main" id="{A1D23004-EC7A-0B3E-CE34-AA4D9C0E020D}"/>
                </a:ext>
              </a:extLst>
            </p:cNvPr>
            <p:cNvGrpSpPr/>
            <p:nvPr/>
          </p:nvGrpSpPr>
          <p:grpSpPr>
            <a:xfrm>
              <a:off x="684561" y="1910236"/>
              <a:ext cx="713773" cy="713888"/>
              <a:chOff x="2598479" y="877368"/>
              <a:chExt cx="713773" cy="713888"/>
            </a:xfrm>
          </p:grpSpPr>
          <p:sp>
            <p:nvSpPr>
              <p:cNvPr id="101" name="타원 100">
                <a:extLst>
                  <a:ext uri="{FF2B5EF4-FFF2-40B4-BE49-F238E27FC236}">
                    <a16:creationId xmlns:a16="http://schemas.microsoft.com/office/drawing/2014/main" id="{07553E53-382F-1752-8A24-661532BB5FDA}"/>
                  </a:ext>
                </a:extLst>
              </p:cNvPr>
              <p:cNvSpPr/>
              <p:nvPr/>
            </p:nvSpPr>
            <p:spPr>
              <a:xfrm>
                <a:off x="2701424" y="984371"/>
                <a:ext cx="507884" cy="49988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>
                <a:outerShdw blurRad="50800" dist="50800" dir="5400000" algn="ctr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02" name="Object 12">
                <a:extLst>
                  <a:ext uri="{FF2B5EF4-FFF2-40B4-BE49-F238E27FC236}">
                    <a16:creationId xmlns:a16="http://schemas.microsoft.com/office/drawing/2014/main" id="{E43A979F-D1CF-3392-1D77-714AA62D5C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saturation sat="99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2598479" y="877368"/>
                <a:ext cx="713773" cy="713888"/>
              </a:xfrm>
              <a:prstGeom prst="rect">
                <a:avLst/>
              </a:prstGeom>
            </p:spPr>
          </p:pic>
        </p:grpSp>
      </p:grpSp>
      <p:grpSp>
        <p:nvGrpSpPr>
          <p:cNvPr id="1001" name="그룹 1001"/>
          <p:cNvGrpSpPr/>
          <p:nvPr/>
        </p:nvGrpSpPr>
        <p:grpSpPr>
          <a:xfrm>
            <a:off x="0" y="0"/>
            <a:ext cx="1974026" cy="10285714"/>
            <a:chOff x="0" y="0"/>
            <a:chExt cx="1974026" cy="10285714"/>
          </a:xfrm>
          <a:solidFill>
            <a:srgbClr val="66FFFF"/>
          </a:solidFill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8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0" y="0"/>
              <a:ext cx="1974026" cy="10285714"/>
            </a:xfrm>
            <a:prstGeom prst="rect">
              <a:avLst/>
            </a:prstGeom>
            <a:grpFill/>
          </p:spPr>
        </p:pic>
      </p:grpSp>
      <p:grpSp>
        <p:nvGrpSpPr>
          <p:cNvPr id="1002" name="그룹 1002"/>
          <p:cNvGrpSpPr/>
          <p:nvPr/>
        </p:nvGrpSpPr>
        <p:grpSpPr>
          <a:xfrm>
            <a:off x="775186" y="602805"/>
            <a:ext cx="532523" cy="461298"/>
            <a:chOff x="720752" y="655139"/>
            <a:chExt cx="532523" cy="46129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20752" y="655139"/>
              <a:ext cx="532523" cy="461298"/>
            </a:xfrm>
            <a:prstGeom prst="rect">
              <a:avLst/>
            </a:prstGeom>
          </p:spPr>
        </p:pic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7548E384-198E-F3CC-024E-0525758AE028}"/>
              </a:ext>
            </a:extLst>
          </p:cNvPr>
          <p:cNvGrpSpPr/>
          <p:nvPr/>
        </p:nvGrpSpPr>
        <p:grpSpPr>
          <a:xfrm>
            <a:off x="630126" y="1910236"/>
            <a:ext cx="713773" cy="713888"/>
            <a:chOff x="2598479" y="877368"/>
            <a:chExt cx="713773" cy="713888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877DC774-D555-4671-545B-7541CB58917D}"/>
                </a:ext>
              </a:extLst>
            </p:cNvPr>
            <p:cNvSpPr/>
            <p:nvPr/>
          </p:nvSpPr>
          <p:spPr>
            <a:xfrm>
              <a:off x="2701424" y="984371"/>
              <a:ext cx="507884" cy="49988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50800" dir="5400000" algn="ct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99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598479" y="877368"/>
              <a:ext cx="713773" cy="713888"/>
            </a:xfrm>
            <a:prstGeom prst="rect">
              <a:avLst/>
            </a:prstGeom>
          </p:spPr>
        </p:pic>
      </p:grpSp>
      <p:grpSp>
        <p:nvGrpSpPr>
          <p:cNvPr id="980" name="그룹 979">
            <a:extLst>
              <a:ext uri="{FF2B5EF4-FFF2-40B4-BE49-F238E27FC236}">
                <a16:creationId xmlns:a16="http://schemas.microsoft.com/office/drawing/2014/main" id="{D63FA840-CABB-C746-DC8E-DE5F0FA293A9}"/>
              </a:ext>
            </a:extLst>
          </p:cNvPr>
          <p:cNvGrpSpPr/>
          <p:nvPr/>
        </p:nvGrpSpPr>
        <p:grpSpPr>
          <a:xfrm>
            <a:off x="627011" y="1877578"/>
            <a:ext cx="720000" cy="720000"/>
            <a:chOff x="4711966" y="2079839"/>
            <a:chExt cx="720000" cy="720000"/>
          </a:xfrm>
        </p:grpSpPr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195ABF67-66D8-EF14-4891-883E58D79B25}"/>
                </a:ext>
              </a:extLst>
            </p:cNvPr>
            <p:cNvSpPr/>
            <p:nvPr/>
          </p:nvSpPr>
          <p:spPr>
            <a:xfrm>
              <a:off x="4711966" y="2079839"/>
              <a:ext cx="720000" cy="720000"/>
            </a:xfrm>
            <a:prstGeom prst="ellipse">
              <a:avLst/>
            </a:prstGeom>
            <a:solidFill>
              <a:srgbClr val="71ADBD"/>
            </a:solidFill>
            <a:ln>
              <a:solidFill>
                <a:srgbClr val="71ADBD"/>
              </a:solidFill>
            </a:ln>
            <a:effectLst>
              <a:outerShdw blurRad="50800" dist="50800" dir="5400000" sx="2000" sy="2000" algn="ctr" rotWithShape="0">
                <a:srgbClr val="000000">
                  <a:alpha val="43137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2" name="Object 12">
              <a:extLst>
                <a:ext uri="{FF2B5EF4-FFF2-40B4-BE49-F238E27FC236}">
                  <a16:creationId xmlns:a16="http://schemas.microsoft.com/office/drawing/2014/main" id="{72F7EFCD-3132-3079-0741-B975DEC9F324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11" cstate="print">
              <a:biLevel thresh="25000"/>
            </a:blip>
            <a:stretch>
              <a:fillRect/>
            </a:stretch>
          </p:blipFill>
          <p:spPr>
            <a:xfrm>
              <a:off x="4720966" y="2093254"/>
              <a:ext cx="702000" cy="702000"/>
            </a:xfrm>
            <a:prstGeom prst="rect">
              <a:avLst/>
            </a:prstGeom>
          </p:spPr>
        </p:pic>
      </p:grp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A047EF07-4BD6-963A-FD60-68343A45DE92}"/>
              </a:ext>
            </a:extLst>
          </p:cNvPr>
          <p:cNvGrpSpPr/>
          <p:nvPr/>
        </p:nvGrpSpPr>
        <p:grpSpPr>
          <a:xfrm>
            <a:off x="249440" y="5581727"/>
            <a:ext cx="2258470" cy="1266792"/>
            <a:chOff x="214665" y="1518039"/>
            <a:chExt cx="2258470" cy="1571737"/>
          </a:xfrm>
        </p:grpSpPr>
        <p:grpSp>
          <p:nvGrpSpPr>
            <p:cNvPr id="87" name="그룹 1003">
              <a:extLst>
                <a:ext uri="{FF2B5EF4-FFF2-40B4-BE49-F238E27FC236}">
                  <a16:creationId xmlns:a16="http://schemas.microsoft.com/office/drawing/2014/main" id="{C19A4BAE-182C-DE07-3E1F-FAAC3FB87729}"/>
                </a:ext>
              </a:extLst>
            </p:cNvPr>
            <p:cNvGrpSpPr/>
            <p:nvPr/>
          </p:nvGrpSpPr>
          <p:grpSpPr>
            <a:xfrm>
              <a:off x="214665" y="1518039"/>
              <a:ext cx="2258470" cy="1498282"/>
              <a:chOff x="157115" y="1687865"/>
              <a:chExt cx="2258470" cy="1498282"/>
            </a:xfrm>
          </p:grpSpPr>
          <p:pic>
            <p:nvPicPr>
              <p:cNvPr id="89" name="Object 8">
                <a:extLst>
                  <a:ext uri="{FF2B5EF4-FFF2-40B4-BE49-F238E27FC236}">
                    <a16:creationId xmlns:a16="http://schemas.microsoft.com/office/drawing/2014/main" id="{7CA85E2C-6C66-A3A9-1872-4AFC5F11E8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57115" y="1687865"/>
                <a:ext cx="2258470" cy="1498282"/>
              </a:xfrm>
              <a:prstGeom prst="rect">
                <a:avLst/>
              </a:prstGeom>
            </p:spPr>
          </p:pic>
        </p:grpSp>
        <p:pic>
          <p:nvPicPr>
            <p:cNvPr id="88" name="Object 11">
              <a:extLst>
                <a:ext uri="{FF2B5EF4-FFF2-40B4-BE49-F238E27FC236}">
                  <a16:creationId xmlns:a16="http://schemas.microsoft.com/office/drawing/2014/main" id="{1429CA85-341A-3A83-86F1-26A95A48435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39498" y="1662000"/>
              <a:ext cx="1427546" cy="1427776"/>
            </a:xfrm>
            <a:prstGeom prst="rect">
              <a:avLst/>
            </a:prstGeom>
          </p:spPr>
        </p:pic>
      </p:grp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1582AF83-4A8E-A4C1-CC70-B178ABF13BD6}"/>
              </a:ext>
            </a:extLst>
          </p:cNvPr>
          <p:cNvGrpSpPr/>
          <p:nvPr/>
        </p:nvGrpSpPr>
        <p:grpSpPr>
          <a:xfrm>
            <a:off x="668014" y="5858179"/>
            <a:ext cx="713773" cy="713888"/>
            <a:chOff x="2598479" y="877368"/>
            <a:chExt cx="713773" cy="713888"/>
          </a:xfrm>
        </p:grpSpPr>
        <p:sp>
          <p:nvSpPr>
            <p:cNvPr id="85" name="타원 84">
              <a:extLst>
                <a:ext uri="{FF2B5EF4-FFF2-40B4-BE49-F238E27FC236}">
                  <a16:creationId xmlns:a16="http://schemas.microsoft.com/office/drawing/2014/main" id="{EBFE4ABA-966E-C81D-7B61-00CBEDFDA633}"/>
                </a:ext>
              </a:extLst>
            </p:cNvPr>
            <p:cNvSpPr/>
            <p:nvPr/>
          </p:nvSpPr>
          <p:spPr>
            <a:xfrm>
              <a:off x="2701424" y="984371"/>
              <a:ext cx="507884" cy="49988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50800" dir="5400000" algn="ct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6" name="Object 12">
              <a:extLst>
                <a:ext uri="{FF2B5EF4-FFF2-40B4-BE49-F238E27FC236}">
                  <a16:creationId xmlns:a16="http://schemas.microsoft.com/office/drawing/2014/main" id="{7D2916E9-DADC-F02B-1A78-34B9CEF1F66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99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598479" y="877368"/>
              <a:ext cx="713773" cy="713888"/>
            </a:xfrm>
            <a:prstGeom prst="rect">
              <a:avLst/>
            </a:prstGeom>
          </p:spPr>
        </p:pic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A8F347BA-3A38-7275-D221-1E22ECCB341B}"/>
              </a:ext>
            </a:extLst>
          </p:cNvPr>
          <p:cNvGrpSpPr/>
          <p:nvPr/>
        </p:nvGrpSpPr>
        <p:grpSpPr>
          <a:xfrm>
            <a:off x="627012" y="7168048"/>
            <a:ext cx="720000" cy="720000"/>
            <a:chOff x="5400097" y="7692299"/>
            <a:chExt cx="720000" cy="720000"/>
          </a:xfrm>
        </p:grpSpPr>
        <p:sp>
          <p:nvSpPr>
            <p:cNvPr id="112" name="타원 111">
              <a:extLst>
                <a:ext uri="{FF2B5EF4-FFF2-40B4-BE49-F238E27FC236}">
                  <a16:creationId xmlns:a16="http://schemas.microsoft.com/office/drawing/2014/main" id="{7DE1560F-83FF-BD98-CED9-62927BA2EFB7}"/>
                </a:ext>
              </a:extLst>
            </p:cNvPr>
            <p:cNvSpPr/>
            <p:nvPr/>
          </p:nvSpPr>
          <p:spPr>
            <a:xfrm>
              <a:off x="5400097" y="7692299"/>
              <a:ext cx="720000" cy="720000"/>
            </a:xfrm>
            <a:prstGeom prst="ellipse">
              <a:avLst/>
            </a:prstGeom>
            <a:solidFill>
              <a:srgbClr val="71ADBD"/>
            </a:solidFill>
            <a:ln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B89C7370-5B09-00EE-396C-089F4F55DCF0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26548" y="7780499"/>
              <a:ext cx="500400" cy="543600"/>
            </a:xfrm>
            <a:prstGeom prst="rect">
              <a:avLst/>
            </a:prstGeom>
          </p:spPr>
        </p:pic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176F425D-CAE9-A3D3-31F5-74029082187D}"/>
              </a:ext>
            </a:extLst>
          </p:cNvPr>
          <p:cNvGrpSpPr/>
          <p:nvPr/>
        </p:nvGrpSpPr>
        <p:grpSpPr>
          <a:xfrm>
            <a:off x="627012" y="4542198"/>
            <a:ext cx="720000" cy="720000"/>
            <a:chOff x="4048516" y="4949298"/>
            <a:chExt cx="720000" cy="720000"/>
          </a:xfrm>
        </p:grpSpPr>
        <p:sp>
          <p:nvSpPr>
            <p:cNvPr id="110" name="타원 109">
              <a:extLst>
                <a:ext uri="{FF2B5EF4-FFF2-40B4-BE49-F238E27FC236}">
                  <a16:creationId xmlns:a16="http://schemas.microsoft.com/office/drawing/2014/main" id="{11B13232-950C-B389-7257-0B7B049A5381}"/>
                </a:ext>
              </a:extLst>
            </p:cNvPr>
            <p:cNvSpPr/>
            <p:nvPr/>
          </p:nvSpPr>
          <p:spPr>
            <a:xfrm>
              <a:off x="4048516" y="4949298"/>
              <a:ext cx="720000" cy="720000"/>
            </a:xfrm>
            <a:prstGeom prst="ellipse">
              <a:avLst/>
            </a:prstGeom>
            <a:solidFill>
              <a:srgbClr val="71ADBD"/>
            </a:solidFill>
            <a:ln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496C4B64-042B-9D1E-F3BC-233E5BAFF0BF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65888" y="5044134"/>
              <a:ext cx="489600" cy="489600"/>
            </a:xfrm>
            <a:prstGeom prst="rect">
              <a:avLst/>
            </a:prstGeom>
          </p:spPr>
        </p:pic>
      </p:grpSp>
      <p:grpSp>
        <p:nvGrpSpPr>
          <p:cNvPr id="961" name="그룹 960">
            <a:extLst>
              <a:ext uri="{FF2B5EF4-FFF2-40B4-BE49-F238E27FC236}">
                <a16:creationId xmlns:a16="http://schemas.microsoft.com/office/drawing/2014/main" id="{450F59F3-66E3-83D6-3093-2E31FBCD54AC}"/>
              </a:ext>
            </a:extLst>
          </p:cNvPr>
          <p:cNvGrpSpPr/>
          <p:nvPr/>
        </p:nvGrpSpPr>
        <p:grpSpPr>
          <a:xfrm>
            <a:off x="627012" y="8490141"/>
            <a:ext cx="720000" cy="720000"/>
            <a:chOff x="4498475" y="9049718"/>
            <a:chExt cx="720000" cy="720000"/>
          </a:xfrm>
        </p:grpSpPr>
        <p:sp>
          <p:nvSpPr>
            <p:cNvPr id="111" name="타원 110">
              <a:extLst>
                <a:ext uri="{FF2B5EF4-FFF2-40B4-BE49-F238E27FC236}">
                  <a16:creationId xmlns:a16="http://schemas.microsoft.com/office/drawing/2014/main" id="{2E3F5813-CCDB-B02A-1D6A-7770A6AC2142}"/>
                </a:ext>
              </a:extLst>
            </p:cNvPr>
            <p:cNvSpPr/>
            <p:nvPr/>
          </p:nvSpPr>
          <p:spPr>
            <a:xfrm>
              <a:off x="4498475" y="9049718"/>
              <a:ext cx="720000" cy="720000"/>
            </a:xfrm>
            <a:prstGeom prst="ellipse">
              <a:avLst/>
            </a:prstGeom>
            <a:solidFill>
              <a:srgbClr val="71ADBD"/>
            </a:solidFill>
            <a:ln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60" name="그림 959">
              <a:extLst>
                <a:ext uri="{FF2B5EF4-FFF2-40B4-BE49-F238E27FC236}">
                  <a16:creationId xmlns:a16="http://schemas.microsoft.com/office/drawing/2014/main" id="{599EA672-8A07-622F-8B3E-B673B354A310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25163" y="9170187"/>
              <a:ext cx="586800" cy="478800"/>
            </a:xfrm>
            <a:prstGeom prst="rect">
              <a:avLst/>
            </a:prstGeom>
          </p:spPr>
        </p:pic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4CCC5433-7F71-30B2-310D-72F65277A216}"/>
              </a:ext>
            </a:extLst>
          </p:cNvPr>
          <p:cNvGrpSpPr/>
          <p:nvPr/>
        </p:nvGrpSpPr>
        <p:grpSpPr>
          <a:xfrm>
            <a:off x="668014" y="3226217"/>
            <a:ext cx="713773" cy="713888"/>
            <a:chOff x="2598479" y="877368"/>
            <a:chExt cx="713773" cy="713888"/>
          </a:xfrm>
        </p:grpSpPr>
        <p:sp>
          <p:nvSpPr>
            <p:cNvPr id="69" name="타원 68">
              <a:extLst>
                <a:ext uri="{FF2B5EF4-FFF2-40B4-BE49-F238E27FC236}">
                  <a16:creationId xmlns:a16="http://schemas.microsoft.com/office/drawing/2014/main" id="{ABE1613E-5B00-512A-3BEB-C2C58734197D}"/>
                </a:ext>
              </a:extLst>
            </p:cNvPr>
            <p:cNvSpPr/>
            <p:nvPr/>
          </p:nvSpPr>
          <p:spPr>
            <a:xfrm>
              <a:off x="2701424" y="984371"/>
              <a:ext cx="507884" cy="49988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50800" dir="5400000" algn="ct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0" name="Object 12">
              <a:extLst>
                <a:ext uri="{FF2B5EF4-FFF2-40B4-BE49-F238E27FC236}">
                  <a16:creationId xmlns:a16="http://schemas.microsoft.com/office/drawing/2014/main" id="{04DBF307-8A3A-A75B-C6A4-4C027F8DD62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99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598479" y="877368"/>
              <a:ext cx="713773" cy="713888"/>
            </a:xfrm>
            <a:prstGeom prst="rect">
              <a:avLst/>
            </a:prstGeom>
          </p:spPr>
        </p:pic>
      </p:grpSp>
      <p:grpSp>
        <p:nvGrpSpPr>
          <p:cNvPr id="971" name="그룹 970">
            <a:extLst>
              <a:ext uri="{FF2B5EF4-FFF2-40B4-BE49-F238E27FC236}">
                <a16:creationId xmlns:a16="http://schemas.microsoft.com/office/drawing/2014/main" id="{FDADA323-B704-81D9-8A0D-381F1B89B80F}"/>
              </a:ext>
            </a:extLst>
          </p:cNvPr>
          <p:cNvGrpSpPr/>
          <p:nvPr/>
        </p:nvGrpSpPr>
        <p:grpSpPr>
          <a:xfrm>
            <a:off x="607494" y="3200872"/>
            <a:ext cx="759037" cy="764577"/>
            <a:chOff x="5363027" y="3041523"/>
            <a:chExt cx="759037" cy="764577"/>
          </a:xfrm>
        </p:grpSpPr>
        <p:sp>
          <p:nvSpPr>
            <p:cNvPr id="113" name="타원 112">
              <a:extLst>
                <a:ext uri="{FF2B5EF4-FFF2-40B4-BE49-F238E27FC236}">
                  <a16:creationId xmlns:a16="http://schemas.microsoft.com/office/drawing/2014/main" id="{07401CB6-3108-014D-9493-3B79E45FA716}"/>
                </a:ext>
              </a:extLst>
            </p:cNvPr>
            <p:cNvSpPr/>
            <p:nvPr/>
          </p:nvSpPr>
          <p:spPr>
            <a:xfrm>
              <a:off x="5374499" y="3086100"/>
              <a:ext cx="720000" cy="720000"/>
            </a:xfrm>
            <a:prstGeom prst="ellipse">
              <a:avLst/>
            </a:prstGeom>
            <a:solidFill>
              <a:srgbClr val="71ADBD"/>
            </a:solidFill>
            <a:ln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70" name="그림 969">
              <a:extLst>
                <a:ext uri="{FF2B5EF4-FFF2-40B4-BE49-F238E27FC236}">
                  <a16:creationId xmlns:a16="http://schemas.microsoft.com/office/drawing/2014/main" id="{000A2A3F-1D38-8BB2-679E-29A415BCA5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63027" y="3041523"/>
              <a:ext cx="759037" cy="759037"/>
            </a:xfrm>
            <a:prstGeom prst="rect">
              <a:avLst/>
            </a:prstGeom>
          </p:spPr>
        </p:pic>
      </p:grpSp>
      <p:grpSp>
        <p:nvGrpSpPr>
          <p:cNvPr id="977" name="그룹 976">
            <a:extLst>
              <a:ext uri="{FF2B5EF4-FFF2-40B4-BE49-F238E27FC236}">
                <a16:creationId xmlns:a16="http://schemas.microsoft.com/office/drawing/2014/main" id="{36A65D58-5F62-1613-48A5-B8D31B75A9F2}"/>
              </a:ext>
            </a:extLst>
          </p:cNvPr>
          <p:cNvGrpSpPr/>
          <p:nvPr/>
        </p:nvGrpSpPr>
        <p:grpSpPr>
          <a:xfrm>
            <a:off x="497868" y="5737552"/>
            <a:ext cx="978289" cy="975600"/>
            <a:chOff x="10591800" y="3893976"/>
            <a:chExt cx="978289" cy="975600"/>
          </a:xfrm>
        </p:grpSpPr>
        <p:sp>
          <p:nvSpPr>
            <p:cNvPr id="108" name="타원 107">
              <a:extLst>
                <a:ext uri="{FF2B5EF4-FFF2-40B4-BE49-F238E27FC236}">
                  <a16:creationId xmlns:a16="http://schemas.microsoft.com/office/drawing/2014/main" id="{CED31EF3-6493-1F4A-BC52-8B3899C48139}"/>
                </a:ext>
              </a:extLst>
            </p:cNvPr>
            <p:cNvSpPr/>
            <p:nvPr/>
          </p:nvSpPr>
          <p:spPr>
            <a:xfrm>
              <a:off x="10735298" y="4023925"/>
              <a:ext cx="720000" cy="720000"/>
            </a:xfrm>
            <a:prstGeom prst="ellipse">
              <a:avLst/>
            </a:prstGeom>
            <a:solidFill>
              <a:srgbClr val="71ADBD"/>
            </a:solidFill>
            <a:ln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74" name="그림 973">
              <a:extLst>
                <a:ext uri="{FF2B5EF4-FFF2-40B4-BE49-F238E27FC236}">
                  <a16:creationId xmlns:a16="http://schemas.microsoft.com/office/drawing/2014/main" id="{557E2618-A2A8-7D00-A9C4-D5B33B20D112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91800" y="3893976"/>
              <a:ext cx="978289" cy="975600"/>
            </a:xfrm>
            <a:prstGeom prst="rect">
              <a:avLst/>
            </a:prstGeom>
          </p:spPr>
        </p:pic>
        <p:sp>
          <p:nvSpPr>
            <p:cNvPr id="138" name="타원 137">
              <a:extLst>
                <a:ext uri="{FF2B5EF4-FFF2-40B4-BE49-F238E27FC236}">
                  <a16:creationId xmlns:a16="http://schemas.microsoft.com/office/drawing/2014/main" id="{76A28E67-D02B-C0CC-BE90-D4C1815E584A}"/>
                </a:ext>
              </a:extLst>
            </p:cNvPr>
            <p:cNvSpPr/>
            <p:nvPr/>
          </p:nvSpPr>
          <p:spPr>
            <a:xfrm>
              <a:off x="10746599" y="4041925"/>
              <a:ext cx="684000" cy="684000"/>
            </a:xfrm>
            <a:prstGeom prst="ellipse">
              <a:avLst/>
            </a:prstGeom>
            <a:noFill/>
            <a:ln w="63500"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77308E78-D5F7-8850-95A7-497E5A654027}"/>
              </a:ext>
            </a:extLst>
          </p:cNvPr>
          <p:cNvGrpSpPr/>
          <p:nvPr/>
        </p:nvGrpSpPr>
        <p:grpSpPr>
          <a:xfrm>
            <a:off x="625211" y="3226239"/>
            <a:ext cx="723600" cy="727200"/>
            <a:chOff x="5486400" y="3012371"/>
            <a:chExt cx="720000" cy="723949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5486400" y="3012371"/>
              <a:ext cx="720000" cy="720000"/>
              <a:chOff x="655932" y="3802221"/>
              <a:chExt cx="662163" cy="662163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17" cstate="print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655932" y="3802221"/>
                <a:ext cx="662163" cy="662163"/>
              </a:xfrm>
              <a:prstGeom prst="rect">
                <a:avLst/>
              </a:prstGeom>
              <a:ln>
                <a:noFill/>
              </a:ln>
            </p:spPr>
          </p:pic>
        </p:grp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C98D013F-9D2E-3545-7B7C-CB61999F9834}"/>
                </a:ext>
              </a:extLst>
            </p:cNvPr>
            <p:cNvSpPr/>
            <p:nvPr/>
          </p:nvSpPr>
          <p:spPr>
            <a:xfrm>
              <a:off x="5486400" y="3016320"/>
              <a:ext cx="720000" cy="720000"/>
            </a:xfrm>
            <a:prstGeom prst="ellipse">
              <a:avLst/>
            </a:prstGeom>
            <a:noFill/>
            <a:ln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B0412AA9-A1E2-445E-8270-B45B02AFDDAB}"/>
              </a:ext>
            </a:extLst>
          </p:cNvPr>
          <p:cNvGrpSpPr/>
          <p:nvPr/>
        </p:nvGrpSpPr>
        <p:grpSpPr>
          <a:xfrm>
            <a:off x="627011" y="7174686"/>
            <a:ext cx="720000" cy="720000"/>
            <a:chOff x="5400097" y="6972300"/>
            <a:chExt cx="720000" cy="720000"/>
          </a:xfrm>
        </p:grpSpPr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A94E3100-01C3-BAA7-31F4-9E1B344ACF51}"/>
                </a:ext>
              </a:extLst>
            </p:cNvPr>
            <p:cNvSpPr/>
            <p:nvPr/>
          </p:nvSpPr>
          <p:spPr>
            <a:xfrm>
              <a:off x="5400097" y="6972300"/>
              <a:ext cx="720000" cy="72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F3891D3E-65DB-343E-B516-D22077B38E6B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28005" y="7060615"/>
              <a:ext cx="498943" cy="543369"/>
            </a:xfrm>
            <a:prstGeom prst="rect">
              <a:avLst/>
            </a:prstGeom>
          </p:spPr>
        </p:pic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7F10AAA4-D619-DA5D-7C0E-8BAB6BBA4A99}"/>
              </a:ext>
            </a:extLst>
          </p:cNvPr>
          <p:cNvGrpSpPr/>
          <p:nvPr/>
        </p:nvGrpSpPr>
        <p:grpSpPr>
          <a:xfrm>
            <a:off x="627011" y="4536086"/>
            <a:ext cx="720000" cy="720000"/>
            <a:chOff x="4050673" y="4229298"/>
            <a:chExt cx="720000" cy="720000"/>
          </a:xfrm>
        </p:grpSpPr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8764B271-678F-0B97-5A03-EC8BB1F1CCBD}"/>
                </a:ext>
              </a:extLst>
            </p:cNvPr>
            <p:cNvSpPr/>
            <p:nvPr/>
          </p:nvSpPr>
          <p:spPr>
            <a:xfrm>
              <a:off x="4050673" y="4229298"/>
              <a:ext cx="720000" cy="72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E841F6FD-E8A2-8DBB-915E-415172E92AFD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65888" y="4324134"/>
              <a:ext cx="489570" cy="489570"/>
            </a:xfrm>
            <a:prstGeom prst="rect">
              <a:avLst/>
            </a:prstGeom>
          </p:spPr>
        </p:pic>
      </p:grpSp>
      <p:grpSp>
        <p:nvGrpSpPr>
          <p:cNvPr id="962" name="그룹 961">
            <a:extLst>
              <a:ext uri="{FF2B5EF4-FFF2-40B4-BE49-F238E27FC236}">
                <a16:creationId xmlns:a16="http://schemas.microsoft.com/office/drawing/2014/main" id="{D124FC9C-7FDE-F620-BF7F-7DCF77EF1891}"/>
              </a:ext>
            </a:extLst>
          </p:cNvPr>
          <p:cNvGrpSpPr/>
          <p:nvPr/>
        </p:nvGrpSpPr>
        <p:grpSpPr>
          <a:xfrm>
            <a:off x="627011" y="8490066"/>
            <a:ext cx="720000" cy="720000"/>
            <a:chOff x="4504700" y="8329719"/>
            <a:chExt cx="720000" cy="720000"/>
          </a:xfrm>
        </p:grpSpPr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A1B9997D-75C9-0696-7CA3-91BA109CA34D}"/>
                </a:ext>
              </a:extLst>
            </p:cNvPr>
            <p:cNvSpPr/>
            <p:nvPr/>
          </p:nvSpPr>
          <p:spPr>
            <a:xfrm>
              <a:off x="4504700" y="8329719"/>
              <a:ext cx="720000" cy="72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6E30E225-B37B-618B-9557-935E696CA3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31065" y="8450187"/>
              <a:ext cx="587410" cy="479063"/>
            </a:xfrm>
            <a:prstGeom prst="rect">
              <a:avLst/>
            </a:prstGeom>
          </p:spPr>
        </p:pic>
      </p:grpSp>
      <p:sp>
        <p:nvSpPr>
          <p:cNvPr id="106" name="TextBox 105">
            <a:extLst>
              <a:ext uri="{FF2B5EF4-FFF2-40B4-BE49-F238E27FC236}">
                <a16:creationId xmlns:a16="http://schemas.microsoft.com/office/drawing/2014/main" id="{487060C6-1F71-BBBE-9FD5-788C3B1DA5FC}"/>
              </a:ext>
            </a:extLst>
          </p:cNvPr>
          <p:cNvSpPr txBox="1"/>
          <p:nvPr/>
        </p:nvSpPr>
        <p:spPr>
          <a:xfrm>
            <a:off x="2700000" y="540000"/>
            <a:ext cx="65202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4. </a:t>
            </a:r>
            <a:r>
              <a:rPr lang="ko-KR" altLang="en-US" sz="3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프로젝트 현황</a:t>
            </a:r>
            <a:r>
              <a:rPr lang="en-US" altLang="ko-KR" sz="3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– (8) </a:t>
            </a:r>
            <a:r>
              <a:rPr lang="ko-KR" altLang="en-US" sz="3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이벤트 페이지</a:t>
            </a:r>
            <a:endParaRPr lang="en-US" altLang="ko-KR" sz="30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425DD7B-1912-6406-7438-1036EED218EF}"/>
              </a:ext>
            </a:extLst>
          </p:cNvPr>
          <p:cNvCxnSpPr>
            <a:cxnSpLocks/>
          </p:cNvCxnSpPr>
          <p:nvPr/>
        </p:nvCxnSpPr>
        <p:spPr>
          <a:xfrm>
            <a:off x="2757350" y="4216557"/>
            <a:ext cx="4024450" cy="5278731"/>
          </a:xfrm>
          <a:prstGeom prst="line">
            <a:avLst/>
          </a:prstGeom>
          <a:ln w="76200">
            <a:solidFill>
              <a:srgbClr val="71ADB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742C94C-9170-FBDC-5DB6-04AFF7CE4868}"/>
              </a:ext>
            </a:extLst>
          </p:cNvPr>
          <p:cNvCxnSpPr>
            <a:cxnSpLocks/>
          </p:cNvCxnSpPr>
          <p:nvPr/>
        </p:nvCxnSpPr>
        <p:spPr>
          <a:xfrm>
            <a:off x="7162800" y="1407829"/>
            <a:ext cx="8610600" cy="1541936"/>
          </a:xfrm>
          <a:prstGeom prst="line">
            <a:avLst/>
          </a:prstGeom>
          <a:ln w="76200">
            <a:solidFill>
              <a:srgbClr val="71ADB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사각형: 둥근 모서리 106">
            <a:extLst>
              <a:ext uri="{FF2B5EF4-FFF2-40B4-BE49-F238E27FC236}">
                <a16:creationId xmlns:a16="http://schemas.microsoft.com/office/drawing/2014/main" id="{E9191C11-DD11-BAD9-C93B-0099047A7CDB}"/>
              </a:ext>
            </a:extLst>
          </p:cNvPr>
          <p:cNvSpPr/>
          <p:nvPr/>
        </p:nvSpPr>
        <p:spPr>
          <a:xfrm>
            <a:off x="2732743" y="1409700"/>
            <a:ext cx="4811057" cy="3126385"/>
          </a:xfrm>
          <a:prstGeom prst="roundRect">
            <a:avLst/>
          </a:prstGeom>
          <a:solidFill>
            <a:srgbClr val="FFFFFF"/>
          </a:solidFill>
          <a:ln w="127000">
            <a:solidFill>
              <a:srgbClr val="71AD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8FF63256-184D-C283-B868-E390A8444180}"/>
              </a:ext>
            </a:extLst>
          </p:cNvPr>
          <p:cNvSpPr/>
          <p:nvPr/>
        </p:nvSpPr>
        <p:spPr>
          <a:xfrm>
            <a:off x="3900182" y="3879196"/>
            <a:ext cx="2136396" cy="4809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818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1. </a:t>
            </a:r>
            <a:r>
              <a:rPr lang="ko-KR" altLang="en-US" dirty="0">
                <a:solidFill>
                  <a:srgbClr val="FF818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쿠폰 이벤트 배너</a:t>
            </a: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78EC1D71-7E22-8726-EE3F-E8A97209B8C2}"/>
              </a:ext>
            </a:extLst>
          </p:cNvPr>
          <p:cNvSpPr/>
          <p:nvPr/>
        </p:nvSpPr>
        <p:spPr>
          <a:xfrm>
            <a:off x="7519335" y="2071526"/>
            <a:ext cx="3314700" cy="8678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800" spc="600" dirty="0">
                <a:solidFill>
                  <a:srgbClr val="FF818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CLICK</a:t>
            </a:r>
            <a:r>
              <a:rPr lang="en-US" altLang="ko-KR" sz="4800" spc="600" dirty="0">
                <a:solidFill>
                  <a:srgbClr val="FF818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!</a:t>
            </a:r>
            <a:endParaRPr lang="ko-KR" altLang="en-US" sz="4800" spc="600" dirty="0">
              <a:solidFill>
                <a:srgbClr val="FF818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8EB5679A-1CDB-373F-2F58-40B82373DA68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982183" y="1761373"/>
            <a:ext cx="4361143" cy="2160000"/>
          </a:xfrm>
          <a:prstGeom prst="rect">
            <a:avLst/>
          </a:prstGeom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2966CBAD-8D61-5749-9D50-1BC13281C165}"/>
              </a:ext>
            </a:extLst>
          </p:cNvPr>
          <p:cNvGrpSpPr/>
          <p:nvPr/>
        </p:nvGrpSpPr>
        <p:grpSpPr>
          <a:xfrm>
            <a:off x="6438900" y="2914514"/>
            <a:ext cx="10172700" cy="6918135"/>
            <a:chOff x="6438900" y="2914514"/>
            <a:chExt cx="10172700" cy="6918135"/>
          </a:xfrm>
        </p:grpSpPr>
        <p:sp>
          <p:nvSpPr>
            <p:cNvPr id="109" name="사각형: 둥근 모서리 108">
              <a:extLst>
                <a:ext uri="{FF2B5EF4-FFF2-40B4-BE49-F238E27FC236}">
                  <a16:creationId xmlns:a16="http://schemas.microsoft.com/office/drawing/2014/main" id="{E80320BF-AAAB-7430-A907-E0E9D7B1277B}"/>
                </a:ext>
              </a:extLst>
            </p:cNvPr>
            <p:cNvSpPr/>
            <p:nvPr/>
          </p:nvSpPr>
          <p:spPr>
            <a:xfrm>
              <a:off x="6438900" y="2914514"/>
              <a:ext cx="10172700" cy="6918135"/>
            </a:xfrm>
            <a:prstGeom prst="roundRect">
              <a:avLst/>
            </a:prstGeom>
            <a:solidFill>
              <a:srgbClr val="FFFFFF"/>
            </a:solidFill>
            <a:ln w="127000"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  <p:pic>
          <p:nvPicPr>
            <p:cNvPr id="32" name="그림 31" descr="텍스트, 모니터이(가) 표시된 사진&#10;&#10;자동 생성된 설명">
              <a:extLst>
                <a:ext uri="{FF2B5EF4-FFF2-40B4-BE49-F238E27FC236}">
                  <a16:creationId xmlns:a16="http://schemas.microsoft.com/office/drawing/2014/main" id="{820E6F9B-C184-DAD8-86F5-FA77C655CFA1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70098" y="3341921"/>
              <a:ext cx="4445601" cy="5535379"/>
            </a:xfrm>
            <a:prstGeom prst="rect">
              <a:avLst/>
            </a:prstGeom>
          </p:spPr>
        </p:pic>
        <p:pic>
          <p:nvPicPr>
            <p:cNvPr id="38" name="그림 37" descr="텍스트이(가) 표시된 사진&#10;&#10;자동 생성된 설명">
              <a:extLst>
                <a:ext uri="{FF2B5EF4-FFF2-40B4-BE49-F238E27FC236}">
                  <a16:creationId xmlns:a16="http://schemas.microsoft.com/office/drawing/2014/main" id="{0FCCBFA5-0782-D922-2BC5-12A7D82174C3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897" y="4361600"/>
              <a:ext cx="4386177" cy="2385539"/>
            </a:xfrm>
            <a:prstGeom prst="rect">
              <a:avLst/>
            </a:prstGeom>
            <a:ln w="22225">
              <a:solidFill>
                <a:srgbClr val="71ADBD"/>
              </a:solidFill>
            </a:ln>
          </p:spPr>
        </p:pic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29EEE6A7-EC98-A19A-11CE-E8D06F90FD29}"/>
                </a:ext>
              </a:extLst>
            </p:cNvPr>
            <p:cNvSpPr/>
            <p:nvPr/>
          </p:nvSpPr>
          <p:spPr>
            <a:xfrm>
              <a:off x="7033646" y="8877300"/>
              <a:ext cx="4024450" cy="48092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FF818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2. </a:t>
              </a:r>
              <a:r>
                <a:rPr lang="ko-KR" altLang="en-US" dirty="0" err="1">
                  <a:solidFill>
                    <a:srgbClr val="FF818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팝업창</a:t>
              </a:r>
              <a:r>
                <a:rPr lang="ko-KR" altLang="en-US" dirty="0">
                  <a:solidFill>
                    <a:srgbClr val="FF818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 오픈 </a:t>
              </a:r>
              <a:r>
                <a:rPr lang="en-US" altLang="ko-KR" dirty="0">
                  <a:solidFill>
                    <a:srgbClr val="FF818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-&gt;</a:t>
              </a:r>
              <a:r>
                <a:rPr lang="ko-KR" altLang="en-US" dirty="0">
                  <a:solidFill>
                    <a:srgbClr val="FF818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 </a:t>
              </a:r>
              <a:r>
                <a:rPr lang="ko-KR" altLang="en-US" dirty="0" err="1">
                  <a:solidFill>
                    <a:srgbClr val="FF818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룰렛</a:t>
              </a:r>
              <a:r>
                <a:rPr lang="ko-KR" altLang="en-US" dirty="0">
                  <a:solidFill>
                    <a:srgbClr val="FF818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 이벤트 실행</a:t>
              </a:r>
            </a:p>
          </p:txBody>
        </p:sp>
        <p:sp>
          <p:nvSpPr>
            <p:cNvPr id="51" name="화살표: 오른쪽 50">
              <a:extLst>
                <a:ext uri="{FF2B5EF4-FFF2-40B4-BE49-F238E27FC236}">
                  <a16:creationId xmlns:a16="http://schemas.microsoft.com/office/drawing/2014/main" id="{0B448F99-87D4-370D-8F68-5D86CBDCD019}"/>
                </a:ext>
              </a:extLst>
            </p:cNvPr>
            <p:cNvSpPr/>
            <p:nvPr/>
          </p:nvSpPr>
          <p:spPr>
            <a:xfrm>
              <a:off x="11175397" y="5360891"/>
              <a:ext cx="457200" cy="441671"/>
            </a:xfrm>
            <a:prstGeom prst="rightArrow">
              <a:avLst/>
            </a:prstGeom>
            <a:solidFill>
              <a:srgbClr val="71AD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CD6722ED-BD74-8CEE-FFCF-9B36CBFBB249}"/>
                </a:ext>
              </a:extLst>
            </p:cNvPr>
            <p:cNvSpPr/>
            <p:nvPr/>
          </p:nvSpPr>
          <p:spPr>
            <a:xfrm>
              <a:off x="11885136" y="7013738"/>
              <a:ext cx="4024450" cy="48092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ko-KR" dirty="0">
                  <a:solidFill>
                    <a:srgbClr val="FF818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3. Servlet</a:t>
              </a:r>
              <a:r>
                <a:rPr lang="ko-KR" altLang="en-US" dirty="0">
                  <a:solidFill>
                    <a:srgbClr val="FF818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에서 쿠폰</a:t>
              </a:r>
              <a:r>
                <a:rPr lang="en-US" altLang="ko-KR" dirty="0">
                  <a:solidFill>
                    <a:srgbClr val="FF818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ID </a:t>
              </a:r>
              <a:r>
                <a:rPr lang="ko-KR" altLang="en-US" dirty="0">
                  <a:solidFill>
                    <a:srgbClr val="FF818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자동생성 </a:t>
              </a:r>
              <a:endParaRPr lang="en-US" altLang="ko-KR" dirty="0">
                <a:solidFill>
                  <a:srgbClr val="FF818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dirty="0">
                  <a:solidFill>
                    <a:srgbClr val="FF818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-&gt;</a:t>
              </a:r>
              <a:r>
                <a:rPr lang="ko-KR" altLang="en-US" dirty="0">
                  <a:solidFill>
                    <a:srgbClr val="FF818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 </a:t>
              </a:r>
              <a:r>
                <a:rPr lang="en-US" altLang="ko-KR" dirty="0">
                  <a:solidFill>
                    <a:srgbClr val="FF818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DB</a:t>
              </a:r>
              <a:r>
                <a:rPr lang="ko-KR" altLang="en-US" dirty="0">
                  <a:solidFill>
                    <a:srgbClr val="FF818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에 추가</a:t>
              </a:r>
            </a:p>
          </p:txBody>
        </p:sp>
      </p:grp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37C448EF-27A9-C9CE-209C-7B61484E1842}"/>
              </a:ext>
            </a:extLst>
          </p:cNvPr>
          <p:cNvSpPr/>
          <p:nvPr/>
        </p:nvSpPr>
        <p:spPr>
          <a:xfrm>
            <a:off x="11951424" y="8061769"/>
            <a:ext cx="4024450" cy="4809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dirty="0">
              <a:solidFill>
                <a:srgbClr val="FF818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181040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그룹 54">
            <a:extLst>
              <a:ext uri="{FF2B5EF4-FFF2-40B4-BE49-F238E27FC236}">
                <a16:creationId xmlns:a16="http://schemas.microsoft.com/office/drawing/2014/main" id="{B0412AA9-A1E2-445E-8270-B45B02AFDDAB}"/>
              </a:ext>
            </a:extLst>
          </p:cNvPr>
          <p:cNvGrpSpPr/>
          <p:nvPr/>
        </p:nvGrpSpPr>
        <p:grpSpPr>
          <a:xfrm>
            <a:off x="627011" y="7174686"/>
            <a:ext cx="720000" cy="720000"/>
            <a:chOff x="5400097" y="6972300"/>
            <a:chExt cx="720000" cy="720000"/>
          </a:xfrm>
        </p:grpSpPr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A94E3100-01C3-BAA7-31F4-9E1B344ACF51}"/>
                </a:ext>
              </a:extLst>
            </p:cNvPr>
            <p:cNvSpPr/>
            <p:nvPr/>
          </p:nvSpPr>
          <p:spPr>
            <a:xfrm>
              <a:off x="5400097" y="6972300"/>
              <a:ext cx="720000" cy="72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F3891D3E-65DB-343E-B516-D22077B38E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28005" y="7060615"/>
              <a:ext cx="498943" cy="543369"/>
            </a:xfrm>
            <a:prstGeom prst="rect">
              <a:avLst/>
            </a:prstGeom>
          </p:spPr>
        </p:pic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085329B6-7F32-C123-C075-C78EF7F61922}"/>
              </a:ext>
            </a:extLst>
          </p:cNvPr>
          <p:cNvGrpSpPr/>
          <p:nvPr/>
        </p:nvGrpSpPr>
        <p:grpSpPr>
          <a:xfrm>
            <a:off x="249440" y="1633784"/>
            <a:ext cx="2258470" cy="1266792"/>
            <a:chOff x="214665" y="1518039"/>
            <a:chExt cx="2258470" cy="1571737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214665" y="1518039"/>
              <a:ext cx="2258470" cy="1498282"/>
              <a:chOff x="157115" y="1687865"/>
              <a:chExt cx="2258470" cy="1498282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57115" y="1687865"/>
                <a:ext cx="2258470" cy="1498282"/>
              </a:xfrm>
              <a:prstGeom prst="rect">
                <a:avLst/>
              </a:prstGeom>
            </p:spPr>
          </p:pic>
        </p:grpSp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39498" y="1662000"/>
              <a:ext cx="1427546" cy="1427776"/>
            </a:xfrm>
            <a:prstGeom prst="rect">
              <a:avLst/>
            </a:prstGeom>
          </p:spPr>
        </p:pic>
      </p:grp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A047EF07-4BD6-963A-FD60-68343A45DE92}"/>
              </a:ext>
            </a:extLst>
          </p:cNvPr>
          <p:cNvGrpSpPr/>
          <p:nvPr/>
        </p:nvGrpSpPr>
        <p:grpSpPr>
          <a:xfrm>
            <a:off x="249440" y="5581727"/>
            <a:ext cx="2258470" cy="1266792"/>
            <a:chOff x="214665" y="1518039"/>
            <a:chExt cx="2258470" cy="1571737"/>
          </a:xfrm>
        </p:grpSpPr>
        <p:grpSp>
          <p:nvGrpSpPr>
            <p:cNvPr id="87" name="그룹 1003">
              <a:extLst>
                <a:ext uri="{FF2B5EF4-FFF2-40B4-BE49-F238E27FC236}">
                  <a16:creationId xmlns:a16="http://schemas.microsoft.com/office/drawing/2014/main" id="{C19A4BAE-182C-DE07-3E1F-FAAC3FB87729}"/>
                </a:ext>
              </a:extLst>
            </p:cNvPr>
            <p:cNvGrpSpPr/>
            <p:nvPr/>
          </p:nvGrpSpPr>
          <p:grpSpPr>
            <a:xfrm>
              <a:off x="214665" y="1518039"/>
              <a:ext cx="2258470" cy="1498282"/>
              <a:chOff x="157115" y="1687865"/>
              <a:chExt cx="2258470" cy="1498282"/>
            </a:xfrm>
          </p:grpSpPr>
          <p:pic>
            <p:nvPicPr>
              <p:cNvPr id="89" name="Object 8">
                <a:extLst>
                  <a:ext uri="{FF2B5EF4-FFF2-40B4-BE49-F238E27FC236}">
                    <a16:creationId xmlns:a16="http://schemas.microsoft.com/office/drawing/2014/main" id="{7CA85E2C-6C66-A3A9-1872-4AFC5F11E8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57115" y="1687865"/>
                <a:ext cx="2258470" cy="1498282"/>
              </a:xfrm>
              <a:prstGeom prst="rect">
                <a:avLst/>
              </a:prstGeom>
            </p:spPr>
          </p:pic>
        </p:grpSp>
        <p:pic>
          <p:nvPicPr>
            <p:cNvPr id="88" name="Object 11">
              <a:extLst>
                <a:ext uri="{FF2B5EF4-FFF2-40B4-BE49-F238E27FC236}">
                  <a16:creationId xmlns:a16="http://schemas.microsoft.com/office/drawing/2014/main" id="{1429CA85-341A-3A83-86F1-26A95A48435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39498" y="1662000"/>
              <a:ext cx="1427546" cy="1427776"/>
            </a:xfrm>
            <a:prstGeom prst="rect">
              <a:avLst/>
            </a:prstGeom>
          </p:spPr>
        </p:pic>
      </p:grp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5DBFF021-856E-0CFA-FA59-5C1401560AD0}"/>
              </a:ext>
            </a:extLst>
          </p:cNvPr>
          <p:cNvGrpSpPr/>
          <p:nvPr/>
        </p:nvGrpSpPr>
        <p:grpSpPr>
          <a:xfrm>
            <a:off x="249440" y="4265746"/>
            <a:ext cx="2258470" cy="1266792"/>
            <a:chOff x="265987" y="1633784"/>
            <a:chExt cx="2258470" cy="1266792"/>
          </a:xfrm>
        </p:grpSpPr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7CB89DB2-D9AF-A18F-EEF6-4B987ED8D48E}"/>
                </a:ext>
              </a:extLst>
            </p:cNvPr>
            <p:cNvGrpSpPr/>
            <p:nvPr/>
          </p:nvGrpSpPr>
          <p:grpSpPr>
            <a:xfrm>
              <a:off x="265987" y="1633784"/>
              <a:ext cx="2258470" cy="1266792"/>
              <a:chOff x="214665" y="1518039"/>
              <a:chExt cx="2258470" cy="1571737"/>
            </a:xfrm>
          </p:grpSpPr>
          <p:grpSp>
            <p:nvGrpSpPr>
              <p:cNvPr id="79" name="그룹 1003">
                <a:extLst>
                  <a:ext uri="{FF2B5EF4-FFF2-40B4-BE49-F238E27FC236}">
                    <a16:creationId xmlns:a16="http://schemas.microsoft.com/office/drawing/2014/main" id="{A89EE4FE-6DF3-1276-084C-416221A5CC2C}"/>
                  </a:ext>
                </a:extLst>
              </p:cNvPr>
              <p:cNvGrpSpPr/>
              <p:nvPr/>
            </p:nvGrpSpPr>
            <p:grpSpPr>
              <a:xfrm>
                <a:off x="214665" y="1518039"/>
                <a:ext cx="2258470" cy="1498282"/>
                <a:chOff x="157115" y="1687865"/>
                <a:chExt cx="2258470" cy="1498282"/>
              </a:xfrm>
            </p:grpSpPr>
            <p:pic>
              <p:nvPicPr>
                <p:cNvPr id="81" name="Object 8">
                  <a:extLst>
                    <a:ext uri="{FF2B5EF4-FFF2-40B4-BE49-F238E27FC236}">
                      <a16:creationId xmlns:a16="http://schemas.microsoft.com/office/drawing/2014/main" id="{D2FD5B73-FEFD-D0B6-56CB-42C62A5F488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157115" y="1687865"/>
                  <a:ext cx="2258470" cy="1498282"/>
                </a:xfrm>
                <a:prstGeom prst="rect">
                  <a:avLst/>
                </a:prstGeom>
              </p:spPr>
            </p:pic>
          </p:grpSp>
          <p:pic>
            <p:nvPicPr>
              <p:cNvPr id="80" name="Object 11">
                <a:extLst>
                  <a:ext uri="{FF2B5EF4-FFF2-40B4-BE49-F238E27FC236}">
                    <a16:creationId xmlns:a16="http://schemas.microsoft.com/office/drawing/2014/main" id="{924F7FFA-351B-E4F8-7A59-7CE1296ACF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439498" y="1662000"/>
                <a:ext cx="1427546" cy="1427776"/>
              </a:xfrm>
              <a:prstGeom prst="rect">
                <a:avLst/>
              </a:prstGeom>
            </p:spPr>
          </p:pic>
        </p:grpSp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id="{08ADA1C8-A145-D230-45B9-52C465ADD0EF}"/>
                </a:ext>
              </a:extLst>
            </p:cNvPr>
            <p:cNvGrpSpPr/>
            <p:nvPr/>
          </p:nvGrpSpPr>
          <p:grpSpPr>
            <a:xfrm>
              <a:off x="684561" y="1910236"/>
              <a:ext cx="713773" cy="713888"/>
              <a:chOff x="2598479" y="877368"/>
              <a:chExt cx="713773" cy="713888"/>
            </a:xfrm>
          </p:grpSpPr>
          <p:sp>
            <p:nvSpPr>
              <p:cNvPr id="77" name="타원 76">
                <a:extLst>
                  <a:ext uri="{FF2B5EF4-FFF2-40B4-BE49-F238E27FC236}">
                    <a16:creationId xmlns:a16="http://schemas.microsoft.com/office/drawing/2014/main" id="{E98865E4-31E5-5260-1653-1C2737C596B2}"/>
                  </a:ext>
                </a:extLst>
              </p:cNvPr>
              <p:cNvSpPr/>
              <p:nvPr/>
            </p:nvSpPr>
            <p:spPr>
              <a:xfrm>
                <a:off x="2701424" y="984371"/>
                <a:ext cx="507884" cy="49988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>
                <a:outerShdw blurRad="50800" dist="50800" dir="5400000" algn="ctr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78" name="Object 12">
                <a:extLst>
                  <a:ext uri="{FF2B5EF4-FFF2-40B4-BE49-F238E27FC236}">
                    <a16:creationId xmlns:a16="http://schemas.microsoft.com/office/drawing/2014/main" id="{F953075B-1EC5-96A9-E035-FA404C2A02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saturation sat="99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2598479" y="877368"/>
                <a:ext cx="713773" cy="713888"/>
              </a:xfrm>
              <a:prstGeom prst="rect">
                <a:avLst/>
              </a:prstGeom>
            </p:spPr>
          </p:pic>
        </p:grpSp>
      </p:grpSp>
      <p:grpSp>
        <p:nvGrpSpPr>
          <p:cNvPr id="98" name="그룹 97">
            <a:extLst>
              <a:ext uri="{FF2B5EF4-FFF2-40B4-BE49-F238E27FC236}">
                <a16:creationId xmlns:a16="http://schemas.microsoft.com/office/drawing/2014/main" id="{91805227-00EB-865D-66AD-C59603D86781}"/>
              </a:ext>
            </a:extLst>
          </p:cNvPr>
          <p:cNvGrpSpPr/>
          <p:nvPr/>
        </p:nvGrpSpPr>
        <p:grpSpPr>
          <a:xfrm>
            <a:off x="249440" y="8213689"/>
            <a:ext cx="2258470" cy="1266792"/>
            <a:chOff x="265987" y="1633784"/>
            <a:chExt cx="2258470" cy="1266792"/>
          </a:xfrm>
        </p:grpSpPr>
        <p:grpSp>
          <p:nvGrpSpPr>
            <p:cNvPr id="99" name="그룹 98">
              <a:extLst>
                <a:ext uri="{FF2B5EF4-FFF2-40B4-BE49-F238E27FC236}">
                  <a16:creationId xmlns:a16="http://schemas.microsoft.com/office/drawing/2014/main" id="{B91EE3A2-2934-8480-A16C-99B71B72F179}"/>
                </a:ext>
              </a:extLst>
            </p:cNvPr>
            <p:cNvGrpSpPr/>
            <p:nvPr/>
          </p:nvGrpSpPr>
          <p:grpSpPr>
            <a:xfrm>
              <a:off x="265987" y="1633784"/>
              <a:ext cx="2258470" cy="1266792"/>
              <a:chOff x="214665" y="1518039"/>
              <a:chExt cx="2258470" cy="1571737"/>
            </a:xfrm>
          </p:grpSpPr>
          <p:grpSp>
            <p:nvGrpSpPr>
              <p:cNvPr id="103" name="그룹 1003">
                <a:extLst>
                  <a:ext uri="{FF2B5EF4-FFF2-40B4-BE49-F238E27FC236}">
                    <a16:creationId xmlns:a16="http://schemas.microsoft.com/office/drawing/2014/main" id="{1E76178E-DADB-3508-D2D1-031720B3F84A}"/>
                  </a:ext>
                </a:extLst>
              </p:cNvPr>
              <p:cNvGrpSpPr/>
              <p:nvPr/>
            </p:nvGrpSpPr>
            <p:grpSpPr>
              <a:xfrm>
                <a:off x="214665" y="1518039"/>
                <a:ext cx="2258470" cy="1498282"/>
                <a:chOff x="157115" y="1687865"/>
                <a:chExt cx="2258470" cy="1498282"/>
              </a:xfrm>
            </p:grpSpPr>
            <p:pic>
              <p:nvPicPr>
                <p:cNvPr id="105" name="Object 8">
                  <a:extLst>
                    <a:ext uri="{FF2B5EF4-FFF2-40B4-BE49-F238E27FC236}">
                      <a16:creationId xmlns:a16="http://schemas.microsoft.com/office/drawing/2014/main" id="{D3FD6070-5BB2-0D62-2242-D2320362DB9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157115" y="1687865"/>
                  <a:ext cx="2258470" cy="1498282"/>
                </a:xfrm>
                <a:prstGeom prst="rect">
                  <a:avLst/>
                </a:prstGeom>
              </p:spPr>
            </p:pic>
          </p:grpSp>
          <p:pic>
            <p:nvPicPr>
              <p:cNvPr id="104" name="Object 11">
                <a:extLst>
                  <a:ext uri="{FF2B5EF4-FFF2-40B4-BE49-F238E27FC236}">
                    <a16:creationId xmlns:a16="http://schemas.microsoft.com/office/drawing/2014/main" id="{F50C0861-A442-258C-9302-DBBEADBBCA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439498" y="1662000"/>
                <a:ext cx="1427546" cy="1427776"/>
              </a:xfrm>
              <a:prstGeom prst="rect">
                <a:avLst/>
              </a:prstGeom>
            </p:spPr>
          </p:pic>
        </p:grpSp>
        <p:grpSp>
          <p:nvGrpSpPr>
            <p:cNvPr id="100" name="그룹 99">
              <a:extLst>
                <a:ext uri="{FF2B5EF4-FFF2-40B4-BE49-F238E27FC236}">
                  <a16:creationId xmlns:a16="http://schemas.microsoft.com/office/drawing/2014/main" id="{A1D23004-EC7A-0B3E-CE34-AA4D9C0E020D}"/>
                </a:ext>
              </a:extLst>
            </p:cNvPr>
            <p:cNvGrpSpPr/>
            <p:nvPr/>
          </p:nvGrpSpPr>
          <p:grpSpPr>
            <a:xfrm>
              <a:off x="684561" y="1910236"/>
              <a:ext cx="713773" cy="713888"/>
              <a:chOff x="2598479" y="877368"/>
              <a:chExt cx="713773" cy="713888"/>
            </a:xfrm>
          </p:grpSpPr>
          <p:sp>
            <p:nvSpPr>
              <p:cNvPr id="101" name="타원 100">
                <a:extLst>
                  <a:ext uri="{FF2B5EF4-FFF2-40B4-BE49-F238E27FC236}">
                    <a16:creationId xmlns:a16="http://schemas.microsoft.com/office/drawing/2014/main" id="{07553E53-382F-1752-8A24-661532BB5FDA}"/>
                  </a:ext>
                </a:extLst>
              </p:cNvPr>
              <p:cNvSpPr/>
              <p:nvPr/>
            </p:nvSpPr>
            <p:spPr>
              <a:xfrm>
                <a:off x="2701424" y="984371"/>
                <a:ext cx="507884" cy="49988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>
                <a:outerShdw blurRad="50800" dist="50800" dir="5400000" algn="ctr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02" name="Object 12">
                <a:extLst>
                  <a:ext uri="{FF2B5EF4-FFF2-40B4-BE49-F238E27FC236}">
                    <a16:creationId xmlns:a16="http://schemas.microsoft.com/office/drawing/2014/main" id="{E43A979F-D1CF-3392-1D77-714AA62D5C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saturation sat="99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2598479" y="877368"/>
                <a:ext cx="713773" cy="713888"/>
              </a:xfrm>
              <a:prstGeom prst="rect">
                <a:avLst/>
              </a:prstGeom>
            </p:spPr>
          </p:pic>
        </p:grpSp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24F8F232-33E9-DBE9-99E7-32F394786B60}"/>
              </a:ext>
            </a:extLst>
          </p:cNvPr>
          <p:cNvGrpSpPr/>
          <p:nvPr/>
        </p:nvGrpSpPr>
        <p:grpSpPr>
          <a:xfrm>
            <a:off x="249440" y="2949765"/>
            <a:ext cx="2258470" cy="1266792"/>
            <a:chOff x="214665" y="1518039"/>
            <a:chExt cx="2258470" cy="1571737"/>
          </a:xfrm>
        </p:grpSpPr>
        <p:grpSp>
          <p:nvGrpSpPr>
            <p:cNvPr id="71" name="그룹 1003">
              <a:extLst>
                <a:ext uri="{FF2B5EF4-FFF2-40B4-BE49-F238E27FC236}">
                  <a16:creationId xmlns:a16="http://schemas.microsoft.com/office/drawing/2014/main" id="{E55076E4-8593-ECF4-D376-656F46584C4C}"/>
                </a:ext>
              </a:extLst>
            </p:cNvPr>
            <p:cNvGrpSpPr/>
            <p:nvPr/>
          </p:nvGrpSpPr>
          <p:grpSpPr>
            <a:xfrm>
              <a:off x="214665" y="1518039"/>
              <a:ext cx="2258470" cy="1498282"/>
              <a:chOff x="157115" y="1687865"/>
              <a:chExt cx="2258470" cy="1498282"/>
            </a:xfrm>
          </p:grpSpPr>
          <p:pic>
            <p:nvPicPr>
              <p:cNvPr id="73" name="Object 8">
                <a:extLst>
                  <a:ext uri="{FF2B5EF4-FFF2-40B4-BE49-F238E27FC236}">
                    <a16:creationId xmlns:a16="http://schemas.microsoft.com/office/drawing/2014/main" id="{C3278395-84DC-5DAC-75FD-440CD65211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57115" y="1687865"/>
                <a:ext cx="2258470" cy="1498282"/>
              </a:xfrm>
              <a:prstGeom prst="rect">
                <a:avLst/>
              </a:prstGeom>
            </p:spPr>
          </p:pic>
        </p:grpSp>
        <p:pic>
          <p:nvPicPr>
            <p:cNvPr id="72" name="Object 11">
              <a:extLst>
                <a:ext uri="{FF2B5EF4-FFF2-40B4-BE49-F238E27FC236}">
                  <a16:creationId xmlns:a16="http://schemas.microsoft.com/office/drawing/2014/main" id="{6FE4003D-686C-DAE2-E60F-91A99CAD07F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39498" y="1662000"/>
              <a:ext cx="1427546" cy="1427776"/>
            </a:xfrm>
            <a:prstGeom prst="rect">
              <a:avLst/>
            </a:prstGeom>
          </p:spPr>
        </p:pic>
      </p:grpSp>
      <p:grpSp>
        <p:nvGrpSpPr>
          <p:cNvPr id="1001" name="그룹 1001"/>
          <p:cNvGrpSpPr/>
          <p:nvPr/>
        </p:nvGrpSpPr>
        <p:grpSpPr>
          <a:xfrm>
            <a:off x="0" y="0"/>
            <a:ext cx="1974026" cy="10285714"/>
            <a:chOff x="0" y="0"/>
            <a:chExt cx="1974026" cy="10285714"/>
          </a:xfrm>
          <a:solidFill>
            <a:srgbClr val="66FFFF"/>
          </a:solidFill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8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0" y="0"/>
              <a:ext cx="1974026" cy="10285714"/>
            </a:xfrm>
            <a:prstGeom prst="rect">
              <a:avLst/>
            </a:prstGeom>
            <a:grpFill/>
          </p:spPr>
        </p:pic>
      </p:grpSp>
      <p:grpSp>
        <p:nvGrpSpPr>
          <p:cNvPr id="1002" name="그룹 1002"/>
          <p:cNvGrpSpPr/>
          <p:nvPr/>
        </p:nvGrpSpPr>
        <p:grpSpPr>
          <a:xfrm>
            <a:off x="775186" y="602805"/>
            <a:ext cx="532523" cy="461298"/>
            <a:chOff x="720752" y="655139"/>
            <a:chExt cx="532523" cy="46129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20752" y="655139"/>
              <a:ext cx="532523" cy="461298"/>
            </a:xfrm>
            <a:prstGeom prst="rect">
              <a:avLst/>
            </a:prstGeom>
          </p:spPr>
        </p:pic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7548E384-198E-F3CC-024E-0525758AE028}"/>
              </a:ext>
            </a:extLst>
          </p:cNvPr>
          <p:cNvGrpSpPr/>
          <p:nvPr/>
        </p:nvGrpSpPr>
        <p:grpSpPr>
          <a:xfrm>
            <a:off x="630126" y="1910236"/>
            <a:ext cx="713773" cy="713888"/>
            <a:chOff x="2598479" y="877368"/>
            <a:chExt cx="713773" cy="713888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877DC774-D555-4671-545B-7541CB58917D}"/>
                </a:ext>
              </a:extLst>
            </p:cNvPr>
            <p:cNvSpPr/>
            <p:nvPr/>
          </p:nvSpPr>
          <p:spPr>
            <a:xfrm>
              <a:off x="2701424" y="984371"/>
              <a:ext cx="507884" cy="49988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50800" dir="5400000" algn="ct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99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598479" y="877368"/>
              <a:ext cx="713773" cy="713888"/>
            </a:xfrm>
            <a:prstGeom prst="rect">
              <a:avLst/>
            </a:prstGeom>
          </p:spPr>
        </p:pic>
      </p:grpSp>
      <p:grpSp>
        <p:nvGrpSpPr>
          <p:cNvPr id="980" name="그룹 979">
            <a:extLst>
              <a:ext uri="{FF2B5EF4-FFF2-40B4-BE49-F238E27FC236}">
                <a16:creationId xmlns:a16="http://schemas.microsoft.com/office/drawing/2014/main" id="{D63FA840-CABB-C746-DC8E-DE5F0FA293A9}"/>
              </a:ext>
            </a:extLst>
          </p:cNvPr>
          <p:cNvGrpSpPr/>
          <p:nvPr/>
        </p:nvGrpSpPr>
        <p:grpSpPr>
          <a:xfrm>
            <a:off x="627011" y="1877578"/>
            <a:ext cx="720000" cy="720000"/>
            <a:chOff x="4711966" y="2079839"/>
            <a:chExt cx="720000" cy="720000"/>
          </a:xfrm>
        </p:grpSpPr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195ABF67-66D8-EF14-4891-883E58D79B25}"/>
                </a:ext>
              </a:extLst>
            </p:cNvPr>
            <p:cNvSpPr/>
            <p:nvPr/>
          </p:nvSpPr>
          <p:spPr>
            <a:xfrm>
              <a:off x="4711966" y="2079839"/>
              <a:ext cx="720000" cy="720000"/>
            </a:xfrm>
            <a:prstGeom prst="ellipse">
              <a:avLst/>
            </a:prstGeom>
            <a:solidFill>
              <a:srgbClr val="71ADBD"/>
            </a:solidFill>
            <a:ln>
              <a:solidFill>
                <a:srgbClr val="71ADBD"/>
              </a:solidFill>
            </a:ln>
            <a:effectLst>
              <a:outerShdw blurRad="50800" dist="50800" dir="5400000" sx="2000" sy="2000" algn="ctr" rotWithShape="0">
                <a:srgbClr val="000000">
                  <a:alpha val="43137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2" name="Object 12">
              <a:extLst>
                <a:ext uri="{FF2B5EF4-FFF2-40B4-BE49-F238E27FC236}">
                  <a16:creationId xmlns:a16="http://schemas.microsoft.com/office/drawing/2014/main" id="{72F7EFCD-3132-3079-0741-B975DEC9F324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11" cstate="print">
              <a:biLevel thresh="25000"/>
            </a:blip>
            <a:stretch>
              <a:fillRect/>
            </a:stretch>
          </p:blipFill>
          <p:spPr>
            <a:xfrm>
              <a:off x="4720966" y="2093254"/>
              <a:ext cx="702000" cy="702000"/>
            </a:xfrm>
            <a:prstGeom prst="rect">
              <a:avLst/>
            </a:prstGeom>
          </p:spPr>
        </p:pic>
      </p:grp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1582AF83-4A8E-A4C1-CC70-B178ABF13BD6}"/>
              </a:ext>
            </a:extLst>
          </p:cNvPr>
          <p:cNvGrpSpPr/>
          <p:nvPr/>
        </p:nvGrpSpPr>
        <p:grpSpPr>
          <a:xfrm>
            <a:off x="668014" y="5858179"/>
            <a:ext cx="713773" cy="713888"/>
            <a:chOff x="2598479" y="877368"/>
            <a:chExt cx="713773" cy="713888"/>
          </a:xfrm>
        </p:grpSpPr>
        <p:sp>
          <p:nvSpPr>
            <p:cNvPr id="85" name="타원 84">
              <a:extLst>
                <a:ext uri="{FF2B5EF4-FFF2-40B4-BE49-F238E27FC236}">
                  <a16:creationId xmlns:a16="http://schemas.microsoft.com/office/drawing/2014/main" id="{EBFE4ABA-966E-C81D-7B61-00CBEDFDA633}"/>
                </a:ext>
              </a:extLst>
            </p:cNvPr>
            <p:cNvSpPr/>
            <p:nvPr/>
          </p:nvSpPr>
          <p:spPr>
            <a:xfrm>
              <a:off x="2701424" y="984371"/>
              <a:ext cx="507884" cy="49988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50800" dir="5400000" algn="ct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6" name="Object 12">
              <a:extLst>
                <a:ext uri="{FF2B5EF4-FFF2-40B4-BE49-F238E27FC236}">
                  <a16:creationId xmlns:a16="http://schemas.microsoft.com/office/drawing/2014/main" id="{7D2916E9-DADC-F02B-1A78-34B9CEF1F66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99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598479" y="877368"/>
              <a:ext cx="713773" cy="713888"/>
            </a:xfrm>
            <a:prstGeom prst="rect">
              <a:avLst/>
            </a:prstGeom>
          </p:spPr>
        </p:pic>
      </p:grp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DD6A0809-9551-C2D3-8787-F842D667A716}"/>
              </a:ext>
            </a:extLst>
          </p:cNvPr>
          <p:cNvGrpSpPr/>
          <p:nvPr/>
        </p:nvGrpSpPr>
        <p:grpSpPr>
          <a:xfrm>
            <a:off x="249440" y="6897708"/>
            <a:ext cx="2258470" cy="1266792"/>
            <a:chOff x="265987" y="1633784"/>
            <a:chExt cx="2258470" cy="1266792"/>
          </a:xfrm>
        </p:grpSpPr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05EEB148-479D-8D50-50BD-AEB7E8D813BC}"/>
                </a:ext>
              </a:extLst>
            </p:cNvPr>
            <p:cNvGrpSpPr/>
            <p:nvPr/>
          </p:nvGrpSpPr>
          <p:grpSpPr>
            <a:xfrm>
              <a:off x="265987" y="1633784"/>
              <a:ext cx="2258470" cy="1266792"/>
              <a:chOff x="214665" y="1518039"/>
              <a:chExt cx="2258470" cy="1571737"/>
            </a:xfrm>
          </p:grpSpPr>
          <p:grpSp>
            <p:nvGrpSpPr>
              <p:cNvPr id="95" name="그룹 1003">
                <a:extLst>
                  <a:ext uri="{FF2B5EF4-FFF2-40B4-BE49-F238E27FC236}">
                    <a16:creationId xmlns:a16="http://schemas.microsoft.com/office/drawing/2014/main" id="{DD88300F-FF39-5F3B-3185-78E91A3F5F1C}"/>
                  </a:ext>
                </a:extLst>
              </p:cNvPr>
              <p:cNvGrpSpPr/>
              <p:nvPr/>
            </p:nvGrpSpPr>
            <p:grpSpPr>
              <a:xfrm>
                <a:off x="214665" y="1518039"/>
                <a:ext cx="2258470" cy="1498282"/>
                <a:chOff x="157115" y="1687865"/>
                <a:chExt cx="2258470" cy="1498282"/>
              </a:xfrm>
            </p:grpSpPr>
            <p:pic>
              <p:nvPicPr>
                <p:cNvPr id="97" name="Object 8">
                  <a:extLst>
                    <a:ext uri="{FF2B5EF4-FFF2-40B4-BE49-F238E27FC236}">
                      <a16:creationId xmlns:a16="http://schemas.microsoft.com/office/drawing/2014/main" id="{B9EE942D-11D8-D80C-CDAF-3716C19A124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157115" y="1687865"/>
                  <a:ext cx="2258470" cy="1498282"/>
                </a:xfrm>
                <a:prstGeom prst="rect">
                  <a:avLst/>
                </a:prstGeom>
              </p:spPr>
            </p:pic>
          </p:grpSp>
          <p:pic>
            <p:nvPicPr>
              <p:cNvPr id="96" name="Object 11">
                <a:extLst>
                  <a:ext uri="{FF2B5EF4-FFF2-40B4-BE49-F238E27FC236}">
                    <a16:creationId xmlns:a16="http://schemas.microsoft.com/office/drawing/2014/main" id="{1203C55D-4D18-0002-B938-CED1D89666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439498" y="1662000"/>
                <a:ext cx="1427546" cy="1427776"/>
              </a:xfrm>
              <a:prstGeom prst="rect">
                <a:avLst/>
              </a:prstGeom>
            </p:spPr>
          </p:pic>
        </p:grpSp>
        <p:grpSp>
          <p:nvGrpSpPr>
            <p:cNvPr id="92" name="그룹 91">
              <a:extLst>
                <a:ext uri="{FF2B5EF4-FFF2-40B4-BE49-F238E27FC236}">
                  <a16:creationId xmlns:a16="http://schemas.microsoft.com/office/drawing/2014/main" id="{2FD18B24-14BD-F151-8522-B2CAA7AFF19E}"/>
                </a:ext>
              </a:extLst>
            </p:cNvPr>
            <p:cNvGrpSpPr/>
            <p:nvPr/>
          </p:nvGrpSpPr>
          <p:grpSpPr>
            <a:xfrm>
              <a:off x="684561" y="1910236"/>
              <a:ext cx="713773" cy="713888"/>
              <a:chOff x="2598479" y="877368"/>
              <a:chExt cx="713773" cy="713888"/>
            </a:xfrm>
          </p:grpSpPr>
          <p:sp>
            <p:nvSpPr>
              <p:cNvPr id="93" name="타원 92">
                <a:extLst>
                  <a:ext uri="{FF2B5EF4-FFF2-40B4-BE49-F238E27FC236}">
                    <a16:creationId xmlns:a16="http://schemas.microsoft.com/office/drawing/2014/main" id="{B93940F3-40D6-8509-E843-7108DD981ECC}"/>
                  </a:ext>
                </a:extLst>
              </p:cNvPr>
              <p:cNvSpPr/>
              <p:nvPr/>
            </p:nvSpPr>
            <p:spPr>
              <a:xfrm>
                <a:off x="2701424" y="984371"/>
                <a:ext cx="507884" cy="49988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>
                <a:outerShdw blurRad="50800" dist="50800" dir="5400000" algn="ctr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94" name="Object 12">
                <a:extLst>
                  <a:ext uri="{FF2B5EF4-FFF2-40B4-BE49-F238E27FC236}">
                    <a16:creationId xmlns:a16="http://schemas.microsoft.com/office/drawing/2014/main" id="{5A841BB6-3B6A-13BD-BAD5-F1AFF55328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saturation sat="99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2598479" y="877368"/>
                <a:ext cx="713773" cy="713888"/>
              </a:xfrm>
              <a:prstGeom prst="rect">
                <a:avLst/>
              </a:prstGeom>
            </p:spPr>
          </p:pic>
        </p:grp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A8F347BA-3A38-7275-D221-1E22ECCB341B}"/>
              </a:ext>
            </a:extLst>
          </p:cNvPr>
          <p:cNvGrpSpPr/>
          <p:nvPr/>
        </p:nvGrpSpPr>
        <p:grpSpPr>
          <a:xfrm>
            <a:off x="627012" y="7168048"/>
            <a:ext cx="720000" cy="720000"/>
            <a:chOff x="5400097" y="7692299"/>
            <a:chExt cx="720000" cy="720000"/>
          </a:xfrm>
        </p:grpSpPr>
        <p:sp>
          <p:nvSpPr>
            <p:cNvPr id="112" name="타원 111">
              <a:extLst>
                <a:ext uri="{FF2B5EF4-FFF2-40B4-BE49-F238E27FC236}">
                  <a16:creationId xmlns:a16="http://schemas.microsoft.com/office/drawing/2014/main" id="{7DE1560F-83FF-BD98-CED9-62927BA2EFB7}"/>
                </a:ext>
              </a:extLst>
            </p:cNvPr>
            <p:cNvSpPr/>
            <p:nvPr/>
          </p:nvSpPr>
          <p:spPr>
            <a:xfrm>
              <a:off x="5400097" y="7692299"/>
              <a:ext cx="720000" cy="720000"/>
            </a:xfrm>
            <a:prstGeom prst="ellipse">
              <a:avLst/>
            </a:prstGeom>
            <a:solidFill>
              <a:srgbClr val="71ADBD"/>
            </a:solidFill>
            <a:ln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B89C7370-5B09-00EE-396C-089F4F55DCF0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26548" y="7780499"/>
              <a:ext cx="500400" cy="543600"/>
            </a:xfrm>
            <a:prstGeom prst="rect">
              <a:avLst/>
            </a:prstGeom>
          </p:spPr>
        </p:pic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176F425D-CAE9-A3D3-31F5-74029082187D}"/>
              </a:ext>
            </a:extLst>
          </p:cNvPr>
          <p:cNvGrpSpPr/>
          <p:nvPr/>
        </p:nvGrpSpPr>
        <p:grpSpPr>
          <a:xfrm>
            <a:off x="627012" y="4542198"/>
            <a:ext cx="720000" cy="720000"/>
            <a:chOff x="4048516" y="4949298"/>
            <a:chExt cx="720000" cy="720000"/>
          </a:xfrm>
        </p:grpSpPr>
        <p:sp>
          <p:nvSpPr>
            <p:cNvPr id="110" name="타원 109">
              <a:extLst>
                <a:ext uri="{FF2B5EF4-FFF2-40B4-BE49-F238E27FC236}">
                  <a16:creationId xmlns:a16="http://schemas.microsoft.com/office/drawing/2014/main" id="{11B13232-950C-B389-7257-0B7B049A5381}"/>
                </a:ext>
              </a:extLst>
            </p:cNvPr>
            <p:cNvSpPr/>
            <p:nvPr/>
          </p:nvSpPr>
          <p:spPr>
            <a:xfrm>
              <a:off x="4048516" y="4949298"/>
              <a:ext cx="720000" cy="720000"/>
            </a:xfrm>
            <a:prstGeom prst="ellipse">
              <a:avLst/>
            </a:prstGeom>
            <a:solidFill>
              <a:srgbClr val="71ADBD"/>
            </a:solidFill>
            <a:ln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496C4B64-042B-9D1E-F3BC-233E5BAFF0BF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65888" y="5044134"/>
              <a:ext cx="489600" cy="489600"/>
            </a:xfrm>
            <a:prstGeom prst="rect">
              <a:avLst/>
            </a:prstGeom>
          </p:spPr>
        </p:pic>
      </p:grpSp>
      <p:grpSp>
        <p:nvGrpSpPr>
          <p:cNvPr id="961" name="그룹 960">
            <a:extLst>
              <a:ext uri="{FF2B5EF4-FFF2-40B4-BE49-F238E27FC236}">
                <a16:creationId xmlns:a16="http://schemas.microsoft.com/office/drawing/2014/main" id="{450F59F3-66E3-83D6-3093-2E31FBCD54AC}"/>
              </a:ext>
            </a:extLst>
          </p:cNvPr>
          <p:cNvGrpSpPr/>
          <p:nvPr/>
        </p:nvGrpSpPr>
        <p:grpSpPr>
          <a:xfrm>
            <a:off x="627012" y="8490141"/>
            <a:ext cx="720000" cy="720000"/>
            <a:chOff x="4498475" y="9049718"/>
            <a:chExt cx="720000" cy="720000"/>
          </a:xfrm>
        </p:grpSpPr>
        <p:sp>
          <p:nvSpPr>
            <p:cNvPr id="111" name="타원 110">
              <a:extLst>
                <a:ext uri="{FF2B5EF4-FFF2-40B4-BE49-F238E27FC236}">
                  <a16:creationId xmlns:a16="http://schemas.microsoft.com/office/drawing/2014/main" id="{2E3F5813-CCDB-B02A-1D6A-7770A6AC2142}"/>
                </a:ext>
              </a:extLst>
            </p:cNvPr>
            <p:cNvSpPr/>
            <p:nvPr/>
          </p:nvSpPr>
          <p:spPr>
            <a:xfrm>
              <a:off x="4498475" y="9049718"/>
              <a:ext cx="720000" cy="720000"/>
            </a:xfrm>
            <a:prstGeom prst="ellipse">
              <a:avLst/>
            </a:prstGeom>
            <a:solidFill>
              <a:srgbClr val="71ADBD"/>
            </a:solidFill>
            <a:ln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60" name="그림 959">
              <a:extLst>
                <a:ext uri="{FF2B5EF4-FFF2-40B4-BE49-F238E27FC236}">
                  <a16:creationId xmlns:a16="http://schemas.microsoft.com/office/drawing/2014/main" id="{599EA672-8A07-622F-8B3E-B673B354A310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25163" y="9170187"/>
              <a:ext cx="586800" cy="478800"/>
            </a:xfrm>
            <a:prstGeom prst="rect">
              <a:avLst/>
            </a:prstGeom>
          </p:spPr>
        </p:pic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4CCC5433-7F71-30B2-310D-72F65277A216}"/>
              </a:ext>
            </a:extLst>
          </p:cNvPr>
          <p:cNvGrpSpPr/>
          <p:nvPr/>
        </p:nvGrpSpPr>
        <p:grpSpPr>
          <a:xfrm>
            <a:off x="668014" y="3226217"/>
            <a:ext cx="713773" cy="713888"/>
            <a:chOff x="2598479" y="877368"/>
            <a:chExt cx="713773" cy="713888"/>
          </a:xfrm>
        </p:grpSpPr>
        <p:sp>
          <p:nvSpPr>
            <p:cNvPr id="69" name="타원 68">
              <a:extLst>
                <a:ext uri="{FF2B5EF4-FFF2-40B4-BE49-F238E27FC236}">
                  <a16:creationId xmlns:a16="http://schemas.microsoft.com/office/drawing/2014/main" id="{ABE1613E-5B00-512A-3BEB-C2C58734197D}"/>
                </a:ext>
              </a:extLst>
            </p:cNvPr>
            <p:cNvSpPr/>
            <p:nvPr/>
          </p:nvSpPr>
          <p:spPr>
            <a:xfrm>
              <a:off x="2701424" y="984371"/>
              <a:ext cx="507884" cy="49988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50800" dir="5400000" algn="ct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0" name="Object 12">
              <a:extLst>
                <a:ext uri="{FF2B5EF4-FFF2-40B4-BE49-F238E27FC236}">
                  <a16:creationId xmlns:a16="http://schemas.microsoft.com/office/drawing/2014/main" id="{04DBF307-8A3A-A75B-C6A4-4C027F8DD62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99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598479" y="877368"/>
              <a:ext cx="713773" cy="713888"/>
            </a:xfrm>
            <a:prstGeom prst="rect">
              <a:avLst/>
            </a:prstGeom>
          </p:spPr>
        </p:pic>
      </p:grpSp>
      <p:grpSp>
        <p:nvGrpSpPr>
          <p:cNvPr id="971" name="그룹 970">
            <a:extLst>
              <a:ext uri="{FF2B5EF4-FFF2-40B4-BE49-F238E27FC236}">
                <a16:creationId xmlns:a16="http://schemas.microsoft.com/office/drawing/2014/main" id="{FDADA323-B704-81D9-8A0D-381F1B89B80F}"/>
              </a:ext>
            </a:extLst>
          </p:cNvPr>
          <p:cNvGrpSpPr/>
          <p:nvPr/>
        </p:nvGrpSpPr>
        <p:grpSpPr>
          <a:xfrm>
            <a:off x="607494" y="3200872"/>
            <a:ext cx="759037" cy="764577"/>
            <a:chOff x="5363027" y="3041523"/>
            <a:chExt cx="759037" cy="764577"/>
          </a:xfrm>
        </p:grpSpPr>
        <p:sp>
          <p:nvSpPr>
            <p:cNvPr id="113" name="타원 112">
              <a:extLst>
                <a:ext uri="{FF2B5EF4-FFF2-40B4-BE49-F238E27FC236}">
                  <a16:creationId xmlns:a16="http://schemas.microsoft.com/office/drawing/2014/main" id="{07401CB6-3108-014D-9493-3B79E45FA716}"/>
                </a:ext>
              </a:extLst>
            </p:cNvPr>
            <p:cNvSpPr/>
            <p:nvPr/>
          </p:nvSpPr>
          <p:spPr>
            <a:xfrm>
              <a:off x="5374499" y="3086100"/>
              <a:ext cx="720000" cy="720000"/>
            </a:xfrm>
            <a:prstGeom prst="ellipse">
              <a:avLst/>
            </a:prstGeom>
            <a:solidFill>
              <a:srgbClr val="71ADBD"/>
            </a:solidFill>
            <a:ln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70" name="그림 969">
              <a:extLst>
                <a:ext uri="{FF2B5EF4-FFF2-40B4-BE49-F238E27FC236}">
                  <a16:creationId xmlns:a16="http://schemas.microsoft.com/office/drawing/2014/main" id="{000A2A3F-1D38-8BB2-679E-29A415BCA5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63027" y="3041523"/>
              <a:ext cx="759037" cy="759037"/>
            </a:xfrm>
            <a:prstGeom prst="rect">
              <a:avLst/>
            </a:prstGeom>
          </p:spPr>
        </p:pic>
      </p:grpSp>
      <p:grpSp>
        <p:nvGrpSpPr>
          <p:cNvPr id="977" name="그룹 976">
            <a:extLst>
              <a:ext uri="{FF2B5EF4-FFF2-40B4-BE49-F238E27FC236}">
                <a16:creationId xmlns:a16="http://schemas.microsoft.com/office/drawing/2014/main" id="{36A65D58-5F62-1613-48A5-B8D31B75A9F2}"/>
              </a:ext>
            </a:extLst>
          </p:cNvPr>
          <p:cNvGrpSpPr/>
          <p:nvPr/>
        </p:nvGrpSpPr>
        <p:grpSpPr>
          <a:xfrm>
            <a:off x="497868" y="5737552"/>
            <a:ext cx="978289" cy="975600"/>
            <a:chOff x="10591800" y="3893976"/>
            <a:chExt cx="978289" cy="975600"/>
          </a:xfrm>
        </p:grpSpPr>
        <p:sp>
          <p:nvSpPr>
            <p:cNvPr id="108" name="타원 107">
              <a:extLst>
                <a:ext uri="{FF2B5EF4-FFF2-40B4-BE49-F238E27FC236}">
                  <a16:creationId xmlns:a16="http://schemas.microsoft.com/office/drawing/2014/main" id="{CED31EF3-6493-1F4A-BC52-8B3899C48139}"/>
                </a:ext>
              </a:extLst>
            </p:cNvPr>
            <p:cNvSpPr/>
            <p:nvPr/>
          </p:nvSpPr>
          <p:spPr>
            <a:xfrm>
              <a:off x="10735298" y="4023925"/>
              <a:ext cx="720000" cy="720000"/>
            </a:xfrm>
            <a:prstGeom prst="ellipse">
              <a:avLst/>
            </a:prstGeom>
            <a:solidFill>
              <a:srgbClr val="71ADBD"/>
            </a:solidFill>
            <a:ln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74" name="그림 973">
              <a:extLst>
                <a:ext uri="{FF2B5EF4-FFF2-40B4-BE49-F238E27FC236}">
                  <a16:creationId xmlns:a16="http://schemas.microsoft.com/office/drawing/2014/main" id="{557E2618-A2A8-7D00-A9C4-D5B33B20D112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91800" y="3893976"/>
              <a:ext cx="978289" cy="975600"/>
            </a:xfrm>
            <a:prstGeom prst="rect">
              <a:avLst/>
            </a:prstGeom>
          </p:spPr>
        </p:pic>
        <p:sp>
          <p:nvSpPr>
            <p:cNvPr id="138" name="타원 137">
              <a:extLst>
                <a:ext uri="{FF2B5EF4-FFF2-40B4-BE49-F238E27FC236}">
                  <a16:creationId xmlns:a16="http://schemas.microsoft.com/office/drawing/2014/main" id="{76A28E67-D02B-C0CC-BE90-D4C1815E584A}"/>
                </a:ext>
              </a:extLst>
            </p:cNvPr>
            <p:cNvSpPr/>
            <p:nvPr/>
          </p:nvSpPr>
          <p:spPr>
            <a:xfrm>
              <a:off x="10746599" y="4041925"/>
              <a:ext cx="684000" cy="684000"/>
            </a:xfrm>
            <a:prstGeom prst="ellipse">
              <a:avLst/>
            </a:prstGeom>
            <a:noFill/>
            <a:ln w="63500"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77308E78-D5F7-8850-95A7-497E5A654027}"/>
              </a:ext>
            </a:extLst>
          </p:cNvPr>
          <p:cNvGrpSpPr/>
          <p:nvPr/>
        </p:nvGrpSpPr>
        <p:grpSpPr>
          <a:xfrm>
            <a:off x="625211" y="3226239"/>
            <a:ext cx="723600" cy="727200"/>
            <a:chOff x="5486400" y="3012371"/>
            <a:chExt cx="720000" cy="723949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5486400" y="3012371"/>
              <a:ext cx="720000" cy="720000"/>
              <a:chOff x="655932" y="3802221"/>
              <a:chExt cx="662163" cy="662163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17" cstate="print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655932" y="3802221"/>
                <a:ext cx="662163" cy="662163"/>
              </a:xfrm>
              <a:prstGeom prst="rect">
                <a:avLst/>
              </a:prstGeom>
              <a:ln>
                <a:noFill/>
              </a:ln>
            </p:spPr>
          </p:pic>
        </p:grp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C98D013F-9D2E-3545-7B7C-CB61999F9834}"/>
                </a:ext>
              </a:extLst>
            </p:cNvPr>
            <p:cNvSpPr/>
            <p:nvPr/>
          </p:nvSpPr>
          <p:spPr>
            <a:xfrm>
              <a:off x="5486400" y="3016320"/>
              <a:ext cx="720000" cy="720000"/>
            </a:xfrm>
            <a:prstGeom prst="ellipse">
              <a:avLst/>
            </a:prstGeom>
            <a:noFill/>
            <a:ln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18" cstate="print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83512" y="5721852"/>
            <a:ext cx="1006999" cy="1006999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7F10AAA4-D619-DA5D-7C0E-8BAB6BBA4A99}"/>
              </a:ext>
            </a:extLst>
          </p:cNvPr>
          <p:cNvGrpSpPr/>
          <p:nvPr/>
        </p:nvGrpSpPr>
        <p:grpSpPr>
          <a:xfrm>
            <a:off x="627011" y="4536086"/>
            <a:ext cx="720000" cy="720000"/>
            <a:chOff x="4050673" y="4229298"/>
            <a:chExt cx="720000" cy="720000"/>
          </a:xfrm>
        </p:grpSpPr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8764B271-678F-0B97-5A03-EC8BB1F1CCBD}"/>
                </a:ext>
              </a:extLst>
            </p:cNvPr>
            <p:cNvSpPr/>
            <p:nvPr/>
          </p:nvSpPr>
          <p:spPr>
            <a:xfrm>
              <a:off x="4050673" y="4229298"/>
              <a:ext cx="720000" cy="72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E841F6FD-E8A2-8DBB-915E-415172E92AFD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65888" y="4324134"/>
              <a:ext cx="489570" cy="489570"/>
            </a:xfrm>
            <a:prstGeom prst="rect">
              <a:avLst/>
            </a:prstGeom>
          </p:spPr>
        </p:pic>
      </p:grpSp>
      <p:grpSp>
        <p:nvGrpSpPr>
          <p:cNvPr id="962" name="그룹 961">
            <a:extLst>
              <a:ext uri="{FF2B5EF4-FFF2-40B4-BE49-F238E27FC236}">
                <a16:creationId xmlns:a16="http://schemas.microsoft.com/office/drawing/2014/main" id="{D124FC9C-7FDE-F620-BF7F-7DCF77EF1891}"/>
              </a:ext>
            </a:extLst>
          </p:cNvPr>
          <p:cNvGrpSpPr/>
          <p:nvPr/>
        </p:nvGrpSpPr>
        <p:grpSpPr>
          <a:xfrm>
            <a:off x="627011" y="8490066"/>
            <a:ext cx="720000" cy="720000"/>
            <a:chOff x="4504700" y="8329719"/>
            <a:chExt cx="720000" cy="720000"/>
          </a:xfrm>
        </p:grpSpPr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A1B9997D-75C9-0696-7CA3-91BA109CA34D}"/>
                </a:ext>
              </a:extLst>
            </p:cNvPr>
            <p:cNvSpPr/>
            <p:nvPr/>
          </p:nvSpPr>
          <p:spPr>
            <a:xfrm>
              <a:off x="4504700" y="8329719"/>
              <a:ext cx="720000" cy="72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6E30E225-B37B-618B-9557-935E696CA3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31065" y="8450187"/>
              <a:ext cx="587410" cy="479063"/>
            </a:xfrm>
            <a:prstGeom prst="rect">
              <a:avLst/>
            </a:prstGeom>
          </p:spPr>
        </p:pic>
      </p:grpSp>
      <p:sp>
        <p:nvSpPr>
          <p:cNvPr id="106" name="TextBox 105">
            <a:extLst>
              <a:ext uri="{FF2B5EF4-FFF2-40B4-BE49-F238E27FC236}">
                <a16:creationId xmlns:a16="http://schemas.microsoft.com/office/drawing/2014/main" id="{1DFBDFC5-0B13-D878-0FD7-74E34301C2AE}"/>
              </a:ext>
            </a:extLst>
          </p:cNvPr>
          <p:cNvSpPr txBox="1"/>
          <p:nvPr/>
        </p:nvSpPr>
        <p:spPr>
          <a:xfrm>
            <a:off x="2700000" y="540000"/>
            <a:ext cx="62154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5. </a:t>
            </a:r>
            <a:r>
              <a:rPr lang="ko-KR" altLang="en-US" sz="3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앞으로의 계획</a:t>
            </a:r>
            <a:endParaRPr lang="en-US" altLang="ko-KR" sz="30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41" name="사각형: 둥근 모서리 140">
            <a:extLst>
              <a:ext uri="{FF2B5EF4-FFF2-40B4-BE49-F238E27FC236}">
                <a16:creationId xmlns:a16="http://schemas.microsoft.com/office/drawing/2014/main" id="{48F9DDFD-035E-64AB-EEA9-D628D9EFA971}"/>
              </a:ext>
            </a:extLst>
          </p:cNvPr>
          <p:cNvSpPr/>
          <p:nvPr/>
        </p:nvSpPr>
        <p:spPr>
          <a:xfrm>
            <a:off x="3200400" y="1404924"/>
            <a:ext cx="13944600" cy="8234376"/>
          </a:xfrm>
          <a:prstGeom prst="roundRect">
            <a:avLst/>
          </a:prstGeom>
          <a:noFill/>
          <a:ln w="254000">
            <a:solidFill>
              <a:srgbClr val="71AD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B5EF3CF8-6938-63E3-7617-1424AA7413B3}"/>
              </a:ext>
            </a:extLst>
          </p:cNvPr>
          <p:cNvSpPr/>
          <p:nvPr/>
        </p:nvSpPr>
        <p:spPr>
          <a:xfrm>
            <a:off x="9951274" y="4383699"/>
            <a:ext cx="381000" cy="4433784"/>
          </a:xfrm>
          <a:prstGeom prst="roundRect">
            <a:avLst/>
          </a:prstGeom>
          <a:solidFill>
            <a:srgbClr val="71AD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0" name="그림 59">
            <a:extLst>
              <a:ext uri="{FF2B5EF4-FFF2-40B4-BE49-F238E27FC236}">
                <a16:creationId xmlns:a16="http://schemas.microsoft.com/office/drawing/2014/main" id="{CD4FEE5D-0D9E-0577-5A6D-66388817AA51}"/>
              </a:ext>
            </a:extLst>
          </p:cNvPr>
          <p:cNvPicPr>
            <a:picLocks noChangeAspect="1"/>
          </p:cNvPicPr>
          <p:nvPr/>
        </p:nvPicPr>
        <p:blipFill rotWithShape="1"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730" t="-1642" r="-3294" b="64665"/>
          <a:stretch/>
        </p:blipFill>
        <p:spPr>
          <a:xfrm flipH="1">
            <a:off x="15565535" y="3180988"/>
            <a:ext cx="746672" cy="895833"/>
          </a:xfrm>
          <a:prstGeom prst="flowChartOffpageConnector">
            <a:avLst/>
          </a:prstGeom>
          <a:solidFill>
            <a:srgbClr val="EEEEEE"/>
          </a:solidFill>
        </p:spPr>
      </p:pic>
      <p:sp>
        <p:nvSpPr>
          <p:cNvPr id="64" name="직각 삼각형 63">
            <a:extLst>
              <a:ext uri="{FF2B5EF4-FFF2-40B4-BE49-F238E27FC236}">
                <a16:creationId xmlns:a16="http://schemas.microsoft.com/office/drawing/2014/main" id="{C5118EF1-708B-CC44-810D-A54D14312AE5}"/>
              </a:ext>
            </a:extLst>
          </p:cNvPr>
          <p:cNvSpPr/>
          <p:nvPr/>
        </p:nvSpPr>
        <p:spPr>
          <a:xfrm rot="16770913">
            <a:off x="15954710" y="3709760"/>
            <a:ext cx="404786" cy="246685"/>
          </a:xfrm>
          <a:prstGeom prst="rtTriangle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6" name="그림 65">
            <a:extLst>
              <a:ext uri="{FF2B5EF4-FFF2-40B4-BE49-F238E27FC236}">
                <a16:creationId xmlns:a16="http://schemas.microsoft.com/office/drawing/2014/main" id="{E1B6210F-E251-25E5-34C3-A9F84B342A94}"/>
              </a:ext>
            </a:extLst>
          </p:cNvPr>
          <p:cNvPicPr>
            <a:picLocks noChangeAspect="1"/>
          </p:cNvPicPr>
          <p:nvPr/>
        </p:nvPicPr>
        <p:blipFill>
          <a:blip r:embed="rId2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colorTemperature colorTemp="15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0" y="3165366"/>
            <a:ext cx="743054" cy="895475"/>
          </a:xfrm>
          <a:prstGeom prst="rect">
            <a:avLst/>
          </a:prstGeom>
        </p:spPr>
      </p:pic>
      <p:sp>
        <p:nvSpPr>
          <p:cNvPr id="82" name="직각 삼각형 81">
            <a:extLst>
              <a:ext uri="{FF2B5EF4-FFF2-40B4-BE49-F238E27FC236}">
                <a16:creationId xmlns:a16="http://schemas.microsoft.com/office/drawing/2014/main" id="{7B11DC38-2C93-DA84-3358-942BDAB31191}"/>
              </a:ext>
            </a:extLst>
          </p:cNvPr>
          <p:cNvSpPr/>
          <p:nvPr/>
        </p:nvSpPr>
        <p:spPr>
          <a:xfrm flipH="1">
            <a:off x="4343400" y="3543300"/>
            <a:ext cx="473650" cy="484695"/>
          </a:xfrm>
          <a:prstGeom prst="rtTriangle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8AA9CB77-E1AB-F092-2B6C-CD106E6B83AD}"/>
              </a:ext>
            </a:extLst>
          </p:cNvPr>
          <p:cNvSpPr/>
          <p:nvPr/>
        </p:nvSpPr>
        <p:spPr>
          <a:xfrm>
            <a:off x="3467100" y="2423096"/>
            <a:ext cx="1752600" cy="6354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08.02 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중간 발표</a:t>
            </a: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7594F280-FBBE-07F1-67E7-E1125402161B}"/>
              </a:ext>
            </a:extLst>
          </p:cNvPr>
          <p:cNvSpPr/>
          <p:nvPr/>
        </p:nvSpPr>
        <p:spPr>
          <a:xfrm>
            <a:off x="15125699" y="2430364"/>
            <a:ext cx="1752600" cy="6354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10.14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최종 발표</a:t>
            </a:r>
          </a:p>
        </p:txBody>
      </p:sp>
      <p:sp>
        <p:nvSpPr>
          <p:cNvPr id="983" name="자유형: 도형 982">
            <a:extLst>
              <a:ext uri="{FF2B5EF4-FFF2-40B4-BE49-F238E27FC236}">
                <a16:creationId xmlns:a16="http://schemas.microsoft.com/office/drawing/2014/main" id="{C0D4ACAB-60ED-FECE-E011-2F79716E66F3}"/>
              </a:ext>
            </a:extLst>
          </p:cNvPr>
          <p:cNvSpPr/>
          <p:nvPr/>
        </p:nvSpPr>
        <p:spPr>
          <a:xfrm>
            <a:off x="4321743" y="3022385"/>
            <a:ext cx="5592278" cy="1145492"/>
          </a:xfrm>
          <a:custGeom>
            <a:avLst/>
            <a:gdLst>
              <a:gd name="connsiteX0" fmla="*/ 0 w 5592278"/>
              <a:gd name="connsiteY0" fmla="*/ 1145492 h 1145492"/>
              <a:gd name="connsiteX1" fmla="*/ 2579571 w 5592278"/>
              <a:gd name="connsiteY1" fmla="*/ 86 h 1145492"/>
              <a:gd name="connsiteX2" fmla="*/ 5592278 w 5592278"/>
              <a:gd name="connsiteY2" fmla="*/ 1097366 h 11454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592278" h="1145492">
                <a:moveTo>
                  <a:pt x="0" y="1145492"/>
                </a:moveTo>
                <a:cubicBezTo>
                  <a:pt x="823762" y="576799"/>
                  <a:pt x="1647525" y="8107"/>
                  <a:pt x="2579571" y="86"/>
                </a:cubicBezTo>
                <a:cubicBezTo>
                  <a:pt x="3511617" y="-7935"/>
                  <a:pt x="4551947" y="544715"/>
                  <a:pt x="5592278" y="1097366"/>
                </a:cubicBezTo>
              </a:path>
            </a:pathLst>
          </a:custGeom>
          <a:noFill/>
          <a:ln w="73025" cmpd="sng">
            <a:solidFill>
              <a:srgbClr val="FF818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7" name="자유형: 도형 176">
            <a:extLst>
              <a:ext uri="{FF2B5EF4-FFF2-40B4-BE49-F238E27FC236}">
                <a16:creationId xmlns:a16="http://schemas.microsoft.com/office/drawing/2014/main" id="{3DBB1D60-EEE4-F203-74CF-07F250453EE8}"/>
              </a:ext>
            </a:extLst>
          </p:cNvPr>
          <p:cNvSpPr/>
          <p:nvPr/>
        </p:nvSpPr>
        <p:spPr>
          <a:xfrm>
            <a:off x="10392489" y="2994867"/>
            <a:ext cx="5592278" cy="1145492"/>
          </a:xfrm>
          <a:custGeom>
            <a:avLst/>
            <a:gdLst>
              <a:gd name="connsiteX0" fmla="*/ 0 w 5592278"/>
              <a:gd name="connsiteY0" fmla="*/ 1145492 h 1145492"/>
              <a:gd name="connsiteX1" fmla="*/ 2579571 w 5592278"/>
              <a:gd name="connsiteY1" fmla="*/ 86 h 1145492"/>
              <a:gd name="connsiteX2" fmla="*/ 5592278 w 5592278"/>
              <a:gd name="connsiteY2" fmla="*/ 1097366 h 11454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592278" h="1145492">
                <a:moveTo>
                  <a:pt x="0" y="1145492"/>
                </a:moveTo>
                <a:cubicBezTo>
                  <a:pt x="823762" y="576799"/>
                  <a:pt x="1647525" y="8107"/>
                  <a:pt x="2579571" y="86"/>
                </a:cubicBezTo>
                <a:cubicBezTo>
                  <a:pt x="3511617" y="-7935"/>
                  <a:pt x="4551947" y="544715"/>
                  <a:pt x="5592278" y="1097366"/>
                </a:cubicBezTo>
              </a:path>
            </a:pathLst>
          </a:custGeom>
          <a:noFill/>
          <a:ln w="73025" cmpd="sng">
            <a:solidFill>
              <a:schemeClr val="tx2">
                <a:lumMod val="40000"/>
                <a:lumOff val="6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4B28DC6A-15A4-D664-805A-EDA48F603461}"/>
              </a:ext>
            </a:extLst>
          </p:cNvPr>
          <p:cNvSpPr/>
          <p:nvPr/>
        </p:nvSpPr>
        <p:spPr>
          <a:xfrm>
            <a:off x="5814855" y="2314334"/>
            <a:ext cx="2224340" cy="63543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FF818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새로운 기능 추가</a:t>
            </a: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05C5E377-9B0A-36FC-E688-0E0AB7BC31E9}"/>
              </a:ext>
            </a:extLst>
          </p:cNvPr>
          <p:cNvSpPr/>
          <p:nvPr/>
        </p:nvSpPr>
        <p:spPr>
          <a:xfrm>
            <a:off x="11516651" y="2314334"/>
            <a:ext cx="3103302" cy="63543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2">
                    <a:lumMod val="60000"/>
                    <a:lumOff val="40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디버깅 작업 </a:t>
            </a:r>
            <a:r>
              <a:rPr lang="ko-KR" altLang="en-US" dirty="0">
                <a:solidFill>
                  <a:schemeClr val="tx2">
                    <a:lumMod val="60000"/>
                    <a:lumOff val="40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및 프로젝트 변환</a:t>
            </a:r>
          </a:p>
        </p:txBody>
      </p:sp>
      <p:sp>
        <p:nvSpPr>
          <p:cNvPr id="107" name="사각형: 둥근 모서리 106">
            <a:extLst>
              <a:ext uri="{FF2B5EF4-FFF2-40B4-BE49-F238E27FC236}">
                <a16:creationId xmlns:a16="http://schemas.microsoft.com/office/drawing/2014/main" id="{44C4CC73-2112-18B3-B556-3D5D28B17657}"/>
              </a:ext>
            </a:extLst>
          </p:cNvPr>
          <p:cNvSpPr/>
          <p:nvPr/>
        </p:nvSpPr>
        <p:spPr>
          <a:xfrm>
            <a:off x="3980757" y="4881834"/>
            <a:ext cx="5544243" cy="3935649"/>
          </a:xfrm>
          <a:prstGeom prst="roundRect">
            <a:avLst/>
          </a:prstGeom>
          <a:solidFill>
            <a:srgbClr val="EEEEEE"/>
          </a:solidFill>
          <a:ln w="127000">
            <a:solidFill>
              <a:srgbClr val="71AD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altLang="ko-KR" sz="2000" dirty="0">
              <a:solidFill>
                <a:schemeClr val="tx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r>
              <a:rPr lang="ko-KR" altLang="en-US" sz="1700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메인 </a:t>
            </a:r>
            <a:endParaRPr lang="en-US" altLang="ko-KR" sz="1700" dirty="0">
              <a:solidFill>
                <a:schemeClr val="tx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r>
              <a:rPr lang="en-US" altLang="ko-KR" sz="1700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– </a:t>
            </a:r>
            <a:r>
              <a:rPr lang="ko-KR" altLang="en-US" sz="1700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하단 메뉴 링크 구현</a:t>
            </a:r>
            <a:r>
              <a:rPr lang="en-US" altLang="ko-KR" sz="1700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, UI </a:t>
            </a:r>
            <a:r>
              <a:rPr lang="ko-KR" altLang="en-US" sz="1700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업데이트</a:t>
            </a:r>
            <a:endParaRPr lang="en-US" altLang="ko-KR" sz="1700" dirty="0">
              <a:solidFill>
                <a:schemeClr val="tx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endParaRPr lang="en-US" altLang="ko-KR" sz="1700" dirty="0">
              <a:solidFill>
                <a:schemeClr val="tx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r>
              <a:rPr lang="ko-KR" altLang="en-US" sz="1700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로그인</a:t>
            </a:r>
            <a:r>
              <a:rPr lang="en-US" altLang="ko-KR" sz="1700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/</a:t>
            </a:r>
            <a:r>
              <a:rPr lang="ko-KR" altLang="en-US" sz="1700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회원가입</a:t>
            </a:r>
            <a:endParaRPr lang="en-US" altLang="ko-KR" sz="1700" dirty="0">
              <a:solidFill>
                <a:schemeClr val="tx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r>
              <a:rPr lang="ko-KR" altLang="en-US" sz="1700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en-US" altLang="ko-KR" sz="1700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– </a:t>
            </a:r>
            <a:r>
              <a:rPr lang="ko-KR" altLang="en-US" sz="1700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아이디</a:t>
            </a:r>
            <a:r>
              <a:rPr lang="en-US" altLang="ko-KR" sz="1700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/</a:t>
            </a:r>
            <a:r>
              <a:rPr lang="ko-KR" altLang="en-US" sz="1700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비밀번호 찾기</a:t>
            </a:r>
            <a:endParaRPr lang="en-US" altLang="ko-KR" sz="1700" dirty="0">
              <a:solidFill>
                <a:schemeClr val="tx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r>
              <a:rPr lang="en-US" altLang="ko-KR" sz="1700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- </a:t>
            </a:r>
            <a:r>
              <a:rPr lang="ko-KR" altLang="en-US" sz="1700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카카오</a:t>
            </a:r>
            <a:r>
              <a:rPr lang="en-US" altLang="ko-KR" sz="1700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, </a:t>
            </a:r>
            <a:r>
              <a:rPr lang="ko-KR" altLang="en-US" sz="1700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네이버 </a:t>
            </a:r>
            <a:r>
              <a:rPr lang="en-US" altLang="ko-KR" sz="1700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API </a:t>
            </a:r>
            <a:r>
              <a:rPr lang="ko-KR" altLang="en-US" sz="1700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연동</a:t>
            </a:r>
            <a:endParaRPr lang="en-US" altLang="ko-KR" sz="1700" dirty="0">
              <a:solidFill>
                <a:schemeClr val="tx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endParaRPr lang="en-US" altLang="ko-KR" sz="1700" dirty="0">
              <a:solidFill>
                <a:schemeClr val="tx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r>
              <a:rPr lang="ko-KR" altLang="en-US" sz="1700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마이페이지</a:t>
            </a:r>
            <a:endParaRPr lang="en-US" altLang="ko-KR" sz="1700" dirty="0">
              <a:solidFill>
                <a:schemeClr val="tx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r>
              <a:rPr lang="en-US" altLang="ko-KR" sz="1700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- </a:t>
            </a:r>
            <a:r>
              <a:rPr lang="ko-KR" altLang="en-US" sz="1700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주문 상태에 따른 요약 기능</a:t>
            </a:r>
            <a:endParaRPr lang="en-US" altLang="ko-KR" sz="1700" dirty="0">
              <a:solidFill>
                <a:schemeClr val="tx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endParaRPr lang="en-US" altLang="ko-KR" sz="1700" dirty="0">
              <a:solidFill>
                <a:schemeClr val="tx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r>
              <a:rPr lang="ko-KR" altLang="en-US" sz="1700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장바구니</a:t>
            </a:r>
            <a:endParaRPr lang="en-US" altLang="ko-KR" sz="1700" dirty="0">
              <a:solidFill>
                <a:schemeClr val="tx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r>
              <a:rPr lang="en-US" altLang="ko-KR" sz="1700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- </a:t>
            </a:r>
            <a:r>
              <a:rPr lang="ko-KR" altLang="en-US" sz="1700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쿠폰 적용 시스템 업데이트</a:t>
            </a:r>
            <a:endParaRPr lang="en-US" altLang="ko-KR" sz="1700" dirty="0">
              <a:solidFill>
                <a:schemeClr val="tx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14" name="사각형: 둥근 모서리 113">
            <a:extLst>
              <a:ext uri="{FF2B5EF4-FFF2-40B4-BE49-F238E27FC236}">
                <a16:creationId xmlns:a16="http://schemas.microsoft.com/office/drawing/2014/main" id="{95595F98-E1CF-5A87-FA3C-81D2C2370624}"/>
              </a:ext>
            </a:extLst>
          </p:cNvPr>
          <p:cNvSpPr/>
          <p:nvPr/>
        </p:nvSpPr>
        <p:spPr>
          <a:xfrm>
            <a:off x="10910527" y="4881834"/>
            <a:ext cx="5544243" cy="3935649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0">
            <a:solidFill>
              <a:srgbClr val="71AD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altLang="ko-KR" sz="2000" dirty="0">
              <a:solidFill>
                <a:schemeClr val="tx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r>
              <a:rPr lang="en-US" altLang="ko-KR" sz="2000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ko-KR" altLang="en-US" sz="1700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제품목록</a:t>
            </a:r>
            <a:r>
              <a:rPr lang="en-US" altLang="ko-KR" sz="1700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/</a:t>
            </a:r>
            <a:r>
              <a:rPr lang="ko-KR" altLang="en-US" sz="1700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상세보기</a:t>
            </a:r>
            <a:endParaRPr lang="en-US" altLang="ko-KR" sz="1700" dirty="0">
              <a:solidFill>
                <a:schemeClr val="tx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r>
              <a:rPr lang="en-US" altLang="ko-KR" sz="1700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 - </a:t>
            </a:r>
            <a:r>
              <a:rPr lang="ko-KR" altLang="en-US" sz="1700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일정 시간에 따른 이미지 변경 기능</a:t>
            </a:r>
            <a:endParaRPr lang="en-US" altLang="ko-KR" sz="1700" dirty="0">
              <a:solidFill>
                <a:schemeClr val="tx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endParaRPr lang="en-US" altLang="ko-KR" sz="1700" dirty="0">
              <a:solidFill>
                <a:schemeClr val="tx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r>
              <a:rPr lang="ko-KR" altLang="en-US" sz="1700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주문등록</a:t>
            </a:r>
            <a:r>
              <a:rPr lang="en-US" altLang="ko-KR" sz="1700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/</a:t>
            </a:r>
            <a:r>
              <a:rPr lang="ko-KR" altLang="en-US" sz="1700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주문목록</a:t>
            </a:r>
            <a:endParaRPr lang="en-US" altLang="ko-KR" sz="1700" dirty="0">
              <a:solidFill>
                <a:schemeClr val="tx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r>
              <a:rPr lang="en-US" altLang="ko-KR" sz="1700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 - </a:t>
            </a:r>
            <a:r>
              <a:rPr lang="ko-KR" altLang="en-US" sz="1700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주문 상세 페이지</a:t>
            </a:r>
            <a:endParaRPr lang="en-US" altLang="ko-KR" sz="1700" dirty="0">
              <a:solidFill>
                <a:schemeClr val="tx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r>
              <a:rPr lang="en-US" altLang="ko-KR" sz="1700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 - </a:t>
            </a:r>
            <a:r>
              <a:rPr lang="ko-KR" altLang="en-US" sz="1700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주문 상태 변경 기능</a:t>
            </a:r>
            <a:endParaRPr lang="en-US" altLang="ko-KR" sz="1700" dirty="0">
              <a:solidFill>
                <a:schemeClr val="tx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endParaRPr lang="en-US" altLang="ko-KR" sz="1700" dirty="0">
              <a:solidFill>
                <a:schemeClr val="tx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r>
              <a:rPr lang="ko-KR" altLang="en-US" sz="1700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제품 등록</a:t>
            </a:r>
            <a:endParaRPr lang="en-US" altLang="ko-KR" sz="1700" dirty="0">
              <a:solidFill>
                <a:schemeClr val="tx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r>
              <a:rPr lang="en-US" altLang="ko-KR" sz="1700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 - </a:t>
            </a:r>
            <a:r>
              <a:rPr lang="ko-KR" altLang="en-US" sz="1700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마이페이지와 연동</a:t>
            </a:r>
            <a:endParaRPr lang="en-US" altLang="ko-KR" sz="1700" dirty="0">
              <a:solidFill>
                <a:schemeClr val="tx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r>
              <a:rPr lang="en-US" altLang="ko-KR" sz="1700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 - </a:t>
            </a:r>
            <a:r>
              <a:rPr lang="ko-KR" altLang="en-US" sz="1700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등록 제품 수정 기능</a:t>
            </a:r>
            <a:endParaRPr lang="en-US" altLang="ko-KR" sz="1700" dirty="0">
              <a:solidFill>
                <a:schemeClr val="tx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BDC7066D-C51E-CE64-A6D6-5688C1079750}"/>
              </a:ext>
            </a:extLst>
          </p:cNvPr>
          <p:cNvSpPr/>
          <p:nvPr/>
        </p:nvSpPr>
        <p:spPr>
          <a:xfrm>
            <a:off x="3886200" y="4086107"/>
            <a:ext cx="12573000" cy="371593"/>
          </a:xfrm>
          <a:prstGeom prst="roundRect">
            <a:avLst/>
          </a:prstGeom>
          <a:solidFill>
            <a:srgbClr val="71AD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72396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2" name="그룹 961">
            <a:extLst>
              <a:ext uri="{FF2B5EF4-FFF2-40B4-BE49-F238E27FC236}">
                <a16:creationId xmlns:a16="http://schemas.microsoft.com/office/drawing/2014/main" id="{D124FC9C-7FDE-F620-BF7F-7DCF77EF1891}"/>
              </a:ext>
            </a:extLst>
          </p:cNvPr>
          <p:cNvGrpSpPr/>
          <p:nvPr/>
        </p:nvGrpSpPr>
        <p:grpSpPr>
          <a:xfrm>
            <a:off x="627011" y="8490066"/>
            <a:ext cx="720000" cy="720000"/>
            <a:chOff x="4504700" y="8329719"/>
            <a:chExt cx="720000" cy="720000"/>
          </a:xfrm>
        </p:grpSpPr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A1B9997D-75C9-0696-7CA3-91BA109CA34D}"/>
                </a:ext>
              </a:extLst>
            </p:cNvPr>
            <p:cNvSpPr/>
            <p:nvPr/>
          </p:nvSpPr>
          <p:spPr>
            <a:xfrm>
              <a:off x="4504700" y="8329719"/>
              <a:ext cx="720000" cy="72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6E30E225-B37B-618B-9557-935E696CA3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31065" y="8450187"/>
              <a:ext cx="587410" cy="479063"/>
            </a:xfrm>
            <a:prstGeom prst="rect">
              <a:avLst/>
            </a:prstGeom>
          </p:spPr>
        </p:pic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085329B6-7F32-C123-C075-C78EF7F61922}"/>
              </a:ext>
            </a:extLst>
          </p:cNvPr>
          <p:cNvGrpSpPr/>
          <p:nvPr/>
        </p:nvGrpSpPr>
        <p:grpSpPr>
          <a:xfrm>
            <a:off x="249440" y="1633784"/>
            <a:ext cx="2258470" cy="1266792"/>
            <a:chOff x="214665" y="1518039"/>
            <a:chExt cx="2258470" cy="1571737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214665" y="1518039"/>
              <a:ext cx="2258470" cy="1498282"/>
              <a:chOff x="157115" y="1687865"/>
              <a:chExt cx="2258470" cy="1498282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57115" y="1687865"/>
                <a:ext cx="2258470" cy="1498282"/>
              </a:xfrm>
              <a:prstGeom prst="rect">
                <a:avLst/>
              </a:prstGeom>
            </p:spPr>
          </p:pic>
        </p:grpSp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39498" y="1662000"/>
              <a:ext cx="1427546" cy="1427776"/>
            </a:xfrm>
            <a:prstGeom prst="rect">
              <a:avLst/>
            </a:prstGeom>
          </p:spPr>
        </p:pic>
      </p:grp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A047EF07-4BD6-963A-FD60-68343A45DE92}"/>
              </a:ext>
            </a:extLst>
          </p:cNvPr>
          <p:cNvGrpSpPr/>
          <p:nvPr/>
        </p:nvGrpSpPr>
        <p:grpSpPr>
          <a:xfrm>
            <a:off x="249440" y="5581727"/>
            <a:ext cx="2258470" cy="1266792"/>
            <a:chOff x="214665" y="1518039"/>
            <a:chExt cx="2258470" cy="1571737"/>
          </a:xfrm>
        </p:grpSpPr>
        <p:grpSp>
          <p:nvGrpSpPr>
            <p:cNvPr id="87" name="그룹 1003">
              <a:extLst>
                <a:ext uri="{FF2B5EF4-FFF2-40B4-BE49-F238E27FC236}">
                  <a16:creationId xmlns:a16="http://schemas.microsoft.com/office/drawing/2014/main" id="{C19A4BAE-182C-DE07-3E1F-FAAC3FB87729}"/>
                </a:ext>
              </a:extLst>
            </p:cNvPr>
            <p:cNvGrpSpPr/>
            <p:nvPr/>
          </p:nvGrpSpPr>
          <p:grpSpPr>
            <a:xfrm>
              <a:off x="214665" y="1518039"/>
              <a:ext cx="2258470" cy="1498282"/>
              <a:chOff x="157115" y="1687865"/>
              <a:chExt cx="2258470" cy="1498282"/>
            </a:xfrm>
          </p:grpSpPr>
          <p:pic>
            <p:nvPicPr>
              <p:cNvPr id="89" name="Object 8">
                <a:extLst>
                  <a:ext uri="{FF2B5EF4-FFF2-40B4-BE49-F238E27FC236}">
                    <a16:creationId xmlns:a16="http://schemas.microsoft.com/office/drawing/2014/main" id="{7CA85E2C-6C66-A3A9-1872-4AFC5F11E8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57115" y="1687865"/>
                <a:ext cx="2258470" cy="1498282"/>
              </a:xfrm>
              <a:prstGeom prst="rect">
                <a:avLst/>
              </a:prstGeom>
            </p:spPr>
          </p:pic>
        </p:grpSp>
        <p:pic>
          <p:nvPicPr>
            <p:cNvPr id="88" name="Object 11">
              <a:extLst>
                <a:ext uri="{FF2B5EF4-FFF2-40B4-BE49-F238E27FC236}">
                  <a16:creationId xmlns:a16="http://schemas.microsoft.com/office/drawing/2014/main" id="{1429CA85-341A-3A83-86F1-26A95A48435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39498" y="1662000"/>
              <a:ext cx="1427546" cy="1427776"/>
            </a:xfrm>
            <a:prstGeom prst="rect">
              <a:avLst/>
            </a:prstGeom>
          </p:spPr>
        </p:pic>
      </p:grp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DD6A0809-9551-C2D3-8787-F842D667A716}"/>
              </a:ext>
            </a:extLst>
          </p:cNvPr>
          <p:cNvGrpSpPr/>
          <p:nvPr/>
        </p:nvGrpSpPr>
        <p:grpSpPr>
          <a:xfrm>
            <a:off x="249440" y="6897708"/>
            <a:ext cx="2258470" cy="1266792"/>
            <a:chOff x="265987" y="1633784"/>
            <a:chExt cx="2258470" cy="1266792"/>
          </a:xfrm>
        </p:grpSpPr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05EEB148-479D-8D50-50BD-AEB7E8D813BC}"/>
                </a:ext>
              </a:extLst>
            </p:cNvPr>
            <p:cNvGrpSpPr/>
            <p:nvPr/>
          </p:nvGrpSpPr>
          <p:grpSpPr>
            <a:xfrm>
              <a:off x="265987" y="1633784"/>
              <a:ext cx="2258470" cy="1266792"/>
              <a:chOff x="214665" y="1518039"/>
              <a:chExt cx="2258470" cy="1571737"/>
            </a:xfrm>
          </p:grpSpPr>
          <p:grpSp>
            <p:nvGrpSpPr>
              <p:cNvPr id="95" name="그룹 1003">
                <a:extLst>
                  <a:ext uri="{FF2B5EF4-FFF2-40B4-BE49-F238E27FC236}">
                    <a16:creationId xmlns:a16="http://schemas.microsoft.com/office/drawing/2014/main" id="{DD88300F-FF39-5F3B-3185-78E91A3F5F1C}"/>
                  </a:ext>
                </a:extLst>
              </p:cNvPr>
              <p:cNvGrpSpPr/>
              <p:nvPr/>
            </p:nvGrpSpPr>
            <p:grpSpPr>
              <a:xfrm>
                <a:off x="214665" y="1518039"/>
                <a:ext cx="2258470" cy="1498282"/>
                <a:chOff x="157115" y="1687865"/>
                <a:chExt cx="2258470" cy="1498282"/>
              </a:xfrm>
            </p:grpSpPr>
            <p:pic>
              <p:nvPicPr>
                <p:cNvPr id="97" name="Object 8">
                  <a:extLst>
                    <a:ext uri="{FF2B5EF4-FFF2-40B4-BE49-F238E27FC236}">
                      <a16:creationId xmlns:a16="http://schemas.microsoft.com/office/drawing/2014/main" id="{B9EE942D-11D8-D80C-CDAF-3716C19A124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157115" y="1687865"/>
                  <a:ext cx="2258470" cy="1498282"/>
                </a:xfrm>
                <a:prstGeom prst="rect">
                  <a:avLst/>
                </a:prstGeom>
              </p:spPr>
            </p:pic>
          </p:grpSp>
          <p:pic>
            <p:nvPicPr>
              <p:cNvPr id="96" name="Object 11">
                <a:extLst>
                  <a:ext uri="{FF2B5EF4-FFF2-40B4-BE49-F238E27FC236}">
                    <a16:creationId xmlns:a16="http://schemas.microsoft.com/office/drawing/2014/main" id="{1203C55D-4D18-0002-B938-CED1D89666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439498" y="1662000"/>
                <a:ext cx="1427546" cy="1427776"/>
              </a:xfrm>
              <a:prstGeom prst="rect">
                <a:avLst/>
              </a:prstGeom>
            </p:spPr>
          </p:pic>
        </p:grpSp>
        <p:grpSp>
          <p:nvGrpSpPr>
            <p:cNvPr id="92" name="그룹 91">
              <a:extLst>
                <a:ext uri="{FF2B5EF4-FFF2-40B4-BE49-F238E27FC236}">
                  <a16:creationId xmlns:a16="http://schemas.microsoft.com/office/drawing/2014/main" id="{2FD18B24-14BD-F151-8522-B2CAA7AFF19E}"/>
                </a:ext>
              </a:extLst>
            </p:cNvPr>
            <p:cNvGrpSpPr/>
            <p:nvPr/>
          </p:nvGrpSpPr>
          <p:grpSpPr>
            <a:xfrm>
              <a:off x="684561" y="1910236"/>
              <a:ext cx="713773" cy="713888"/>
              <a:chOff x="2598479" y="877368"/>
              <a:chExt cx="713773" cy="713888"/>
            </a:xfrm>
          </p:grpSpPr>
          <p:sp>
            <p:nvSpPr>
              <p:cNvPr id="93" name="타원 92">
                <a:extLst>
                  <a:ext uri="{FF2B5EF4-FFF2-40B4-BE49-F238E27FC236}">
                    <a16:creationId xmlns:a16="http://schemas.microsoft.com/office/drawing/2014/main" id="{B93940F3-40D6-8509-E843-7108DD981ECC}"/>
                  </a:ext>
                </a:extLst>
              </p:cNvPr>
              <p:cNvSpPr/>
              <p:nvPr/>
            </p:nvSpPr>
            <p:spPr>
              <a:xfrm>
                <a:off x="2701424" y="984371"/>
                <a:ext cx="507884" cy="49988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>
                <a:outerShdw blurRad="50800" dist="50800" dir="5400000" algn="ctr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94" name="Object 12">
                <a:extLst>
                  <a:ext uri="{FF2B5EF4-FFF2-40B4-BE49-F238E27FC236}">
                    <a16:creationId xmlns:a16="http://schemas.microsoft.com/office/drawing/2014/main" id="{5A841BB6-3B6A-13BD-BAD5-F1AFF55328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saturation sat="99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2598479" y="877368"/>
                <a:ext cx="713773" cy="713888"/>
              </a:xfrm>
              <a:prstGeom prst="rect">
                <a:avLst/>
              </a:prstGeom>
            </p:spPr>
          </p:pic>
        </p:grpSp>
      </p:grp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5DBFF021-856E-0CFA-FA59-5C1401560AD0}"/>
              </a:ext>
            </a:extLst>
          </p:cNvPr>
          <p:cNvGrpSpPr/>
          <p:nvPr/>
        </p:nvGrpSpPr>
        <p:grpSpPr>
          <a:xfrm>
            <a:off x="249440" y="4265746"/>
            <a:ext cx="2258470" cy="1266792"/>
            <a:chOff x="265987" y="1633784"/>
            <a:chExt cx="2258470" cy="1266792"/>
          </a:xfrm>
        </p:grpSpPr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7CB89DB2-D9AF-A18F-EEF6-4B987ED8D48E}"/>
                </a:ext>
              </a:extLst>
            </p:cNvPr>
            <p:cNvGrpSpPr/>
            <p:nvPr/>
          </p:nvGrpSpPr>
          <p:grpSpPr>
            <a:xfrm>
              <a:off x="265987" y="1633784"/>
              <a:ext cx="2258470" cy="1266792"/>
              <a:chOff x="214665" y="1518039"/>
              <a:chExt cx="2258470" cy="1571737"/>
            </a:xfrm>
          </p:grpSpPr>
          <p:grpSp>
            <p:nvGrpSpPr>
              <p:cNvPr id="79" name="그룹 1003">
                <a:extLst>
                  <a:ext uri="{FF2B5EF4-FFF2-40B4-BE49-F238E27FC236}">
                    <a16:creationId xmlns:a16="http://schemas.microsoft.com/office/drawing/2014/main" id="{A89EE4FE-6DF3-1276-084C-416221A5CC2C}"/>
                  </a:ext>
                </a:extLst>
              </p:cNvPr>
              <p:cNvGrpSpPr/>
              <p:nvPr/>
            </p:nvGrpSpPr>
            <p:grpSpPr>
              <a:xfrm>
                <a:off x="214665" y="1518039"/>
                <a:ext cx="2258470" cy="1498282"/>
                <a:chOff x="157115" y="1687865"/>
                <a:chExt cx="2258470" cy="1498282"/>
              </a:xfrm>
            </p:grpSpPr>
            <p:pic>
              <p:nvPicPr>
                <p:cNvPr id="81" name="Object 8">
                  <a:extLst>
                    <a:ext uri="{FF2B5EF4-FFF2-40B4-BE49-F238E27FC236}">
                      <a16:creationId xmlns:a16="http://schemas.microsoft.com/office/drawing/2014/main" id="{D2FD5B73-FEFD-D0B6-56CB-42C62A5F488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157115" y="1687865"/>
                  <a:ext cx="2258470" cy="1498282"/>
                </a:xfrm>
                <a:prstGeom prst="rect">
                  <a:avLst/>
                </a:prstGeom>
              </p:spPr>
            </p:pic>
          </p:grpSp>
          <p:pic>
            <p:nvPicPr>
              <p:cNvPr id="80" name="Object 11">
                <a:extLst>
                  <a:ext uri="{FF2B5EF4-FFF2-40B4-BE49-F238E27FC236}">
                    <a16:creationId xmlns:a16="http://schemas.microsoft.com/office/drawing/2014/main" id="{924F7FFA-351B-E4F8-7A59-7CE1296ACF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439498" y="1662000"/>
                <a:ext cx="1427546" cy="1427776"/>
              </a:xfrm>
              <a:prstGeom prst="rect">
                <a:avLst/>
              </a:prstGeom>
            </p:spPr>
          </p:pic>
        </p:grpSp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id="{08ADA1C8-A145-D230-45B9-52C465ADD0EF}"/>
                </a:ext>
              </a:extLst>
            </p:cNvPr>
            <p:cNvGrpSpPr/>
            <p:nvPr/>
          </p:nvGrpSpPr>
          <p:grpSpPr>
            <a:xfrm>
              <a:off x="684561" y="1910236"/>
              <a:ext cx="713773" cy="713888"/>
              <a:chOff x="2598479" y="877368"/>
              <a:chExt cx="713773" cy="713888"/>
            </a:xfrm>
          </p:grpSpPr>
          <p:sp>
            <p:nvSpPr>
              <p:cNvPr id="77" name="타원 76">
                <a:extLst>
                  <a:ext uri="{FF2B5EF4-FFF2-40B4-BE49-F238E27FC236}">
                    <a16:creationId xmlns:a16="http://schemas.microsoft.com/office/drawing/2014/main" id="{E98865E4-31E5-5260-1653-1C2737C596B2}"/>
                  </a:ext>
                </a:extLst>
              </p:cNvPr>
              <p:cNvSpPr/>
              <p:nvPr/>
            </p:nvSpPr>
            <p:spPr>
              <a:xfrm>
                <a:off x="2701424" y="984371"/>
                <a:ext cx="507884" cy="49988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>
                <a:outerShdw blurRad="50800" dist="50800" dir="5400000" algn="ctr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78" name="Object 12">
                <a:extLst>
                  <a:ext uri="{FF2B5EF4-FFF2-40B4-BE49-F238E27FC236}">
                    <a16:creationId xmlns:a16="http://schemas.microsoft.com/office/drawing/2014/main" id="{F953075B-1EC5-96A9-E035-FA404C2A02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saturation sat="99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2598479" y="877368"/>
                <a:ext cx="713773" cy="713888"/>
              </a:xfrm>
              <a:prstGeom prst="rect">
                <a:avLst/>
              </a:prstGeom>
            </p:spPr>
          </p:pic>
        </p:grpSp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24F8F232-33E9-DBE9-99E7-32F394786B60}"/>
              </a:ext>
            </a:extLst>
          </p:cNvPr>
          <p:cNvGrpSpPr/>
          <p:nvPr/>
        </p:nvGrpSpPr>
        <p:grpSpPr>
          <a:xfrm>
            <a:off x="249440" y="2949765"/>
            <a:ext cx="2258470" cy="1266792"/>
            <a:chOff x="214665" y="1518039"/>
            <a:chExt cx="2258470" cy="1571737"/>
          </a:xfrm>
        </p:grpSpPr>
        <p:grpSp>
          <p:nvGrpSpPr>
            <p:cNvPr id="71" name="그룹 1003">
              <a:extLst>
                <a:ext uri="{FF2B5EF4-FFF2-40B4-BE49-F238E27FC236}">
                  <a16:creationId xmlns:a16="http://schemas.microsoft.com/office/drawing/2014/main" id="{E55076E4-8593-ECF4-D376-656F46584C4C}"/>
                </a:ext>
              </a:extLst>
            </p:cNvPr>
            <p:cNvGrpSpPr/>
            <p:nvPr/>
          </p:nvGrpSpPr>
          <p:grpSpPr>
            <a:xfrm>
              <a:off x="214665" y="1518039"/>
              <a:ext cx="2258470" cy="1498282"/>
              <a:chOff x="157115" y="1687865"/>
              <a:chExt cx="2258470" cy="1498282"/>
            </a:xfrm>
          </p:grpSpPr>
          <p:pic>
            <p:nvPicPr>
              <p:cNvPr id="73" name="Object 8">
                <a:extLst>
                  <a:ext uri="{FF2B5EF4-FFF2-40B4-BE49-F238E27FC236}">
                    <a16:creationId xmlns:a16="http://schemas.microsoft.com/office/drawing/2014/main" id="{C3278395-84DC-5DAC-75FD-440CD65211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57115" y="1687865"/>
                <a:ext cx="2258470" cy="1498282"/>
              </a:xfrm>
              <a:prstGeom prst="rect">
                <a:avLst/>
              </a:prstGeom>
            </p:spPr>
          </p:pic>
        </p:grpSp>
        <p:pic>
          <p:nvPicPr>
            <p:cNvPr id="72" name="Object 11">
              <a:extLst>
                <a:ext uri="{FF2B5EF4-FFF2-40B4-BE49-F238E27FC236}">
                  <a16:creationId xmlns:a16="http://schemas.microsoft.com/office/drawing/2014/main" id="{6FE4003D-686C-DAE2-E60F-91A99CAD07F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39498" y="1662000"/>
              <a:ext cx="1427546" cy="1427776"/>
            </a:xfrm>
            <a:prstGeom prst="rect">
              <a:avLst/>
            </a:prstGeom>
          </p:spPr>
        </p:pic>
      </p:grpSp>
      <p:grpSp>
        <p:nvGrpSpPr>
          <p:cNvPr id="1001" name="그룹 1001"/>
          <p:cNvGrpSpPr/>
          <p:nvPr/>
        </p:nvGrpSpPr>
        <p:grpSpPr>
          <a:xfrm>
            <a:off x="0" y="0"/>
            <a:ext cx="1974026" cy="10285714"/>
            <a:chOff x="0" y="0"/>
            <a:chExt cx="1974026" cy="10285714"/>
          </a:xfrm>
          <a:solidFill>
            <a:srgbClr val="66FFFF"/>
          </a:solidFill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8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0" y="0"/>
              <a:ext cx="1974026" cy="10285714"/>
            </a:xfrm>
            <a:prstGeom prst="rect">
              <a:avLst/>
            </a:prstGeom>
            <a:grpFill/>
          </p:spPr>
        </p:pic>
      </p:grpSp>
      <p:grpSp>
        <p:nvGrpSpPr>
          <p:cNvPr id="1002" name="그룹 1002"/>
          <p:cNvGrpSpPr/>
          <p:nvPr/>
        </p:nvGrpSpPr>
        <p:grpSpPr>
          <a:xfrm>
            <a:off x="775186" y="602805"/>
            <a:ext cx="532523" cy="461298"/>
            <a:chOff x="720752" y="655139"/>
            <a:chExt cx="532523" cy="46129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20752" y="655139"/>
              <a:ext cx="532523" cy="461298"/>
            </a:xfrm>
            <a:prstGeom prst="rect">
              <a:avLst/>
            </a:prstGeom>
          </p:spPr>
        </p:pic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7548E384-198E-F3CC-024E-0525758AE028}"/>
              </a:ext>
            </a:extLst>
          </p:cNvPr>
          <p:cNvGrpSpPr/>
          <p:nvPr/>
        </p:nvGrpSpPr>
        <p:grpSpPr>
          <a:xfrm>
            <a:off x="630126" y="1910236"/>
            <a:ext cx="713773" cy="713888"/>
            <a:chOff x="2598479" y="877368"/>
            <a:chExt cx="713773" cy="713888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877DC774-D555-4671-545B-7541CB58917D}"/>
                </a:ext>
              </a:extLst>
            </p:cNvPr>
            <p:cNvSpPr/>
            <p:nvPr/>
          </p:nvSpPr>
          <p:spPr>
            <a:xfrm>
              <a:off x="2701424" y="984371"/>
              <a:ext cx="507884" cy="49988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50800" dir="5400000" algn="ct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99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598479" y="877368"/>
              <a:ext cx="713773" cy="713888"/>
            </a:xfrm>
            <a:prstGeom prst="rect">
              <a:avLst/>
            </a:prstGeom>
          </p:spPr>
        </p:pic>
      </p:grpSp>
      <p:grpSp>
        <p:nvGrpSpPr>
          <p:cNvPr id="980" name="그룹 979">
            <a:extLst>
              <a:ext uri="{FF2B5EF4-FFF2-40B4-BE49-F238E27FC236}">
                <a16:creationId xmlns:a16="http://schemas.microsoft.com/office/drawing/2014/main" id="{D63FA840-CABB-C746-DC8E-DE5F0FA293A9}"/>
              </a:ext>
            </a:extLst>
          </p:cNvPr>
          <p:cNvGrpSpPr/>
          <p:nvPr/>
        </p:nvGrpSpPr>
        <p:grpSpPr>
          <a:xfrm>
            <a:off x="627011" y="1877578"/>
            <a:ext cx="720000" cy="720000"/>
            <a:chOff x="4711966" y="2079839"/>
            <a:chExt cx="720000" cy="720000"/>
          </a:xfrm>
        </p:grpSpPr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195ABF67-66D8-EF14-4891-883E58D79B25}"/>
                </a:ext>
              </a:extLst>
            </p:cNvPr>
            <p:cNvSpPr/>
            <p:nvPr/>
          </p:nvSpPr>
          <p:spPr>
            <a:xfrm>
              <a:off x="4711966" y="2079839"/>
              <a:ext cx="720000" cy="720000"/>
            </a:xfrm>
            <a:prstGeom prst="ellipse">
              <a:avLst/>
            </a:prstGeom>
            <a:solidFill>
              <a:srgbClr val="71ADBD"/>
            </a:solidFill>
            <a:ln>
              <a:solidFill>
                <a:srgbClr val="71ADBD"/>
              </a:solidFill>
            </a:ln>
            <a:effectLst>
              <a:outerShdw blurRad="50800" dist="50800" dir="5400000" sx="2000" sy="2000" algn="ctr" rotWithShape="0">
                <a:srgbClr val="000000">
                  <a:alpha val="43137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2" name="Object 12">
              <a:extLst>
                <a:ext uri="{FF2B5EF4-FFF2-40B4-BE49-F238E27FC236}">
                  <a16:creationId xmlns:a16="http://schemas.microsoft.com/office/drawing/2014/main" id="{72F7EFCD-3132-3079-0741-B975DEC9F324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11" cstate="print">
              <a:biLevel thresh="25000"/>
            </a:blip>
            <a:stretch>
              <a:fillRect/>
            </a:stretch>
          </p:blipFill>
          <p:spPr>
            <a:xfrm>
              <a:off x="4720966" y="2093254"/>
              <a:ext cx="702000" cy="702000"/>
            </a:xfrm>
            <a:prstGeom prst="rect">
              <a:avLst/>
            </a:prstGeom>
          </p:spPr>
        </p:pic>
      </p:grp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1582AF83-4A8E-A4C1-CC70-B178ABF13BD6}"/>
              </a:ext>
            </a:extLst>
          </p:cNvPr>
          <p:cNvGrpSpPr/>
          <p:nvPr/>
        </p:nvGrpSpPr>
        <p:grpSpPr>
          <a:xfrm>
            <a:off x="668014" y="5858179"/>
            <a:ext cx="713773" cy="713888"/>
            <a:chOff x="2598479" y="877368"/>
            <a:chExt cx="713773" cy="713888"/>
          </a:xfrm>
        </p:grpSpPr>
        <p:sp>
          <p:nvSpPr>
            <p:cNvPr id="85" name="타원 84">
              <a:extLst>
                <a:ext uri="{FF2B5EF4-FFF2-40B4-BE49-F238E27FC236}">
                  <a16:creationId xmlns:a16="http://schemas.microsoft.com/office/drawing/2014/main" id="{EBFE4ABA-966E-C81D-7B61-00CBEDFDA633}"/>
                </a:ext>
              </a:extLst>
            </p:cNvPr>
            <p:cNvSpPr/>
            <p:nvPr/>
          </p:nvSpPr>
          <p:spPr>
            <a:xfrm>
              <a:off x="2701424" y="984371"/>
              <a:ext cx="507884" cy="49988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50800" dir="5400000" algn="ct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6" name="Object 12">
              <a:extLst>
                <a:ext uri="{FF2B5EF4-FFF2-40B4-BE49-F238E27FC236}">
                  <a16:creationId xmlns:a16="http://schemas.microsoft.com/office/drawing/2014/main" id="{7D2916E9-DADC-F02B-1A78-34B9CEF1F66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99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598479" y="877368"/>
              <a:ext cx="713773" cy="713888"/>
            </a:xfrm>
            <a:prstGeom prst="rect">
              <a:avLst/>
            </a:prstGeom>
          </p:spPr>
        </p:pic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A8F347BA-3A38-7275-D221-1E22ECCB341B}"/>
              </a:ext>
            </a:extLst>
          </p:cNvPr>
          <p:cNvGrpSpPr/>
          <p:nvPr/>
        </p:nvGrpSpPr>
        <p:grpSpPr>
          <a:xfrm>
            <a:off x="627012" y="7168048"/>
            <a:ext cx="720000" cy="720000"/>
            <a:chOff x="5400097" y="7692299"/>
            <a:chExt cx="720000" cy="720000"/>
          </a:xfrm>
        </p:grpSpPr>
        <p:sp>
          <p:nvSpPr>
            <p:cNvPr id="112" name="타원 111">
              <a:extLst>
                <a:ext uri="{FF2B5EF4-FFF2-40B4-BE49-F238E27FC236}">
                  <a16:creationId xmlns:a16="http://schemas.microsoft.com/office/drawing/2014/main" id="{7DE1560F-83FF-BD98-CED9-62927BA2EFB7}"/>
                </a:ext>
              </a:extLst>
            </p:cNvPr>
            <p:cNvSpPr/>
            <p:nvPr/>
          </p:nvSpPr>
          <p:spPr>
            <a:xfrm>
              <a:off x="5400097" y="7692299"/>
              <a:ext cx="720000" cy="720000"/>
            </a:xfrm>
            <a:prstGeom prst="ellipse">
              <a:avLst/>
            </a:prstGeom>
            <a:solidFill>
              <a:srgbClr val="71ADBD"/>
            </a:solidFill>
            <a:ln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B89C7370-5B09-00EE-396C-089F4F55DCF0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26548" y="7780499"/>
              <a:ext cx="500400" cy="543600"/>
            </a:xfrm>
            <a:prstGeom prst="rect">
              <a:avLst/>
            </a:prstGeom>
          </p:spPr>
        </p:pic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176F425D-CAE9-A3D3-31F5-74029082187D}"/>
              </a:ext>
            </a:extLst>
          </p:cNvPr>
          <p:cNvGrpSpPr/>
          <p:nvPr/>
        </p:nvGrpSpPr>
        <p:grpSpPr>
          <a:xfrm>
            <a:off x="627012" y="4542198"/>
            <a:ext cx="720000" cy="720000"/>
            <a:chOff x="4048516" y="4949298"/>
            <a:chExt cx="720000" cy="720000"/>
          </a:xfrm>
        </p:grpSpPr>
        <p:sp>
          <p:nvSpPr>
            <p:cNvPr id="110" name="타원 109">
              <a:extLst>
                <a:ext uri="{FF2B5EF4-FFF2-40B4-BE49-F238E27FC236}">
                  <a16:creationId xmlns:a16="http://schemas.microsoft.com/office/drawing/2014/main" id="{11B13232-950C-B389-7257-0B7B049A5381}"/>
                </a:ext>
              </a:extLst>
            </p:cNvPr>
            <p:cNvSpPr/>
            <p:nvPr/>
          </p:nvSpPr>
          <p:spPr>
            <a:xfrm>
              <a:off x="4048516" y="4949298"/>
              <a:ext cx="720000" cy="720000"/>
            </a:xfrm>
            <a:prstGeom prst="ellipse">
              <a:avLst/>
            </a:prstGeom>
            <a:solidFill>
              <a:srgbClr val="71ADBD"/>
            </a:solidFill>
            <a:ln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496C4B64-042B-9D1E-F3BC-233E5BAFF0BF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65888" y="5044134"/>
              <a:ext cx="489600" cy="489600"/>
            </a:xfrm>
            <a:prstGeom prst="rect">
              <a:avLst/>
            </a:prstGeom>
          </p:spPr>
        </p:pic>
      </p:grpSp>
      <p:grpSp>
        <p:nvGrpSpPr>
          <p:cNvPr id="98" name="그룹 97">
            <a:extLst>
              <a:ext uri="{FF2B5EF4-FFF2-40B4-BE49-F238E27FC236}">
                <a16:creationId xmlns:a16="http://schemas.microsoft.com/office/drawing/2014/main" id="{91805227-00EB-865D-66AD-C59603D86781}"/>
              </a:ext>
            </a:extLst>
          </p:cNvPr>
          <p:cNvGrpSpPr/>
          <p:nvPr/>
        </p:nvGrpSpPr>
        <p:grpSpPr>
          <a:xfrm>
            <a:off x="249440" y="8213689"/>
            <a:ext cx="2258470" cy="1266792"/>
            <a:chOff x="265987" y="1633784"/>
            <a:chExt cx="2258470" cy="1266792"/>
          </a:xfrm>
        </p:grpSpPr>
        <p:grpSp>
          <p:nvGrpSpPr>
            <p:cNvPr id="99" name="그룹 98">
              <a:extLst>
                <a:ext uri="{FF2B5EF4-FFF2-40B4-BE49-F238E27FC236}">
                  <a16:creationId xmlns:a16="http://schemas.microsoft.com/office/drawing/2014/main" id="{B91EE3A2-2934-8480-A16C-99B71B72F179}"/>
                </a:ext>
              </a:extLst>
            </p:cNvPr>
            <p:cNvGrpSpPr/>
            <p:nvPr/>
          </p:nvGrpSpPr>
          <p:grpSpPr>
            <a:xfrm>
              <a:off x="265987" y="1633784"/>
              <a:ext cx="2258470" cy="1266792"/>
              <a:chOff x="214665" y="1518039"/>
              <a:chExt cx="2258470" cy="1571737"/>
            </a:xfrm>
          </p:grpSpPr>
          <p:grpSp>
            <p:nvGrpSpPr>
              <p:cNvPr id="103" name="그룹 1003">
                <a:extLst>
                  <a:ext uri="{FF2B5EF4-FFF2-40B4-BE49-F238E27FC236}">
                    <a16:creationId xmlns:a16="http://schemas.microsoft.com/office/drawing/2014/main" id="{1E76178E-DADB-3508-D2D1-031720B3F84A}"/>
                  </a:ext>
                </a:extLst>
              </p:cNvPr>
              <p:cNvGrpSpPr/>
              <p:nvPr/>
            </p:nvGrpSpPr>
            <p:grpSpPr>
              <a:xfrm>
                <a:off x="214665" y="1518039"/>
                <a:ext cx="2258470" cy="1498282"/>
                <a:chOff x="157115" y="1687865"/>
                <a:chExt cx="2258470" cy="1498282"/>
              </a:xfrm>
            </p:grpSpPr>
            <p:pic>
              <p:nvPicPr>
                <p:cNvPr id="105" name="Object 8">
                  <a:extLst>
                    <a:ext uri="{FF2B5EF4-FFF2-40B4-BE49-F238E27FC236}">
                      <a16:creationId xmlns:a16="http://schemas.microsoft.com/office/drawing/2014/main" id="{D3FD6070-5BB2-0D62-2242-D2320362DB9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157115" y="1687865"/>
                  <a:ext cx="2258470" cy="1498282"/>
                </a:xfrm>
                <a:prstGeom prst="rect">
                  <a:avLst/>
                </a:prstGeom>
              </p:spPr>
            </p:pic>
          </p:grpSp>
          <p:pic>
            <p:nvPicPr>
              <p:cNvPr id="104" name="Object 11">
                <a:extLst>
                  <a:ext uri="{FF2B5EF4-FFF2-40B4-BE49-F238E27FC236}">
                    <a16:creationId xmlns:a16="http://schemas.microsoft.com/office/drawing/2014/main" id="{F50C0861-A442-258C-9302-DBBEADBBCA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439498" y="1662000"/>
                <a:ext cx="1427546" cy="1427776"/>
              </a:xfrm>
              <a:prstGeom prst="rect">
                <a:avLst/>
              </a:prstGeom>
            </p:spPr>
          </p:pic>
        </p:grpSp>
        <p:grpSp>
          <p:nvGrpSpPr>
            <p:cNvPr id="100" name="그룹 99">
              <a:extLst>
                <a:ext uri="{FF2B5EF4-FFF2-40B4-BE49-F238E27FC236}">
                  <a16:creationId xmlns:a16="http://schemas.microsoft.com/office/drawing/2014/main" id="{A1D23004-EC7A-0B3E-CE34-AA4D9C0E020D}"/>
                </a:ext>
              </a:extLst>
            </p:cNvPr>
            <p:cNvGrpSpPr/>
            <p:nvPr/>
          </p:nvGrpSpPr>
          <p:grpSpPr>
            <a:xfrm>
              <a:off x="684561" y="1910236"/>
              <a:ext cx="713773" cy="713888"/>
              <a:chOff x="2598479" y="877368"/>
              <a:chExt cx="713773" cy="713888"/>
            </a:xfrm>
          </p:grpSpPr>
          <p:sp>
            <p:nvSpPr>
              <p:cNvPr id="101" name="타원 100">
                <a:extLst>
                  <a:ext uri="{FF2B5EF4-FFF2-40B4-BE49-F238E27FC236}">
                    <a16:creationId xmlns:a16="http://schemas.microsoft.com/office/drawing/2014/main" id="{07553E53-382F-1752-8A24-661532BB5FDA}"/>
                  </a:ext>
                </a:extLst>
              </p:cNvPr>
              <p:cNvSpPr/>
              <p:nvPr/>
            </p:nvSpPr>
            <p:spPr>
              <a:xfrm>
                <a:off x="2701424" y="984371"/>
                <a:ext cx="507884" cy="49988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>
                <a:outerShdw blurRad="50800" dist="50800" dir="5400000" algn="ctr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02" name="Object 12">
                <a:extLst>
                  <a:ext uri="{FF2B5EF4-FFF2-40B4-BE49-F238E27FC236}">
                    <a16:creationId xmlns:a16="http://schemas.microsoft.com/office/drawing/2014/main" id="{E43A979F-D1CF-3392-1D77-714AA62D5C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saturation sat="99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2598479" y="877368"/>
                <a:ext cx="713773" cy="713888"/>
              </a:xfrm>
              <a:prstGeom prst="rect">
                <a:avLst/>
              </a:prstGeom>
            </p:spPr>
          </p:pic>
        </p:grpSp>
      </p:grpSp>
      <p:grpSp>
        <p:nvGrpSpPr>
          <p:cNvPr id="961" name="그룹 960">
            <a:extLst>
              <a:ext uri="{FF2B5EF4-FFF2-40B4-BE49-F238E27FC236}">
                <a16:creationId xmlns:a16="http://schemas.microsoft.com/office/drawing/2014/main" id="{450F59F3-66E3-83D6-3093-2E31FBCD54AC}"/>
              </a:ext>
            </a:extLst>
          </p:cNvPr>
          <p:cNvGrpSpPr/>
          <p:nvPr/>
        </p:nvGrpSpPr>
        <p:grpSpPr>
          <a:xfrm>
            <a:off x="627012" y="8490141"/>
            <a:ext cx="720000" cy="720000"/>
            <a:chOff x="4498475" y="9049718"/>
            <a:chExt cx="720000" cy="720000"/>
          </a:xfrm>
        </p:grpSpPr>
        <p:sp>
          <p:nvSpPr>
            <p:cNvPr id="111" name="타원 110">
              <a:extLst>
                <a:ext uri="{FF2B5EF4-FFF2-40B4-BE49-F238E27FC236}">
                  <a16:creationId xmlns:a16="http://schemas.microsoft.com/office/drawing/2014/main" id="{2E3F5813-CCDB-B02A-1D6A-7770A6AC2142}"/>
                </a:ext>
              </a:extLst>
            </p:cNvPr>
            <p:cNvSpPr/>
            <p:nvPr/>
          </p:nvSpPr>
          <p:spPr>
            <a:xfrm>
              <a:off x="4498475" y="9049718"/>
              <a:ext cx="720000" cy="720000"/>
            </a:xfrm>
            <a:prstGeom prst="ellipse">
              <a:avLst/>
            </a:prstGeom>
            <a:solidFill>
              <a:srgbClr val="71ADBD"/>
            </a:solidFill>
            <a:ln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60" name="그림 959">
              <a:extLst>
                <a:ext uri="{FF2B5EF4-FFF2-40B4-BE49-F238E27FC236}">
                  <a16:creationId xmlns:a16="http://schemas.microsoft.com/office/drawing/2014/main" id="{599EA672-8A07-622F-8B3E-B673B354A310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25163" y="9170187"/>
              <a:ext cx="586800" cy="478800"/>
            </a:xfrm>
            <a:prstGeom prst="rect">
              <a:avLst/>
            </a:prstGeom>
          </p:spPr>
        </p:pic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4CCC5433-7F71-30B2-310D-72F65277A216}"/>
              </a:ext>
            </a:extLst>
          </p:cNvPr>
          <p:cNvGrpSpPr/>
          <p:nvPr/>
        </p:nvGrpSpPr>
        <p:grpSpPr>
          <a:xfrm>
            <a:off x="668014" y="3226217"/>
            <a:ext cx="713773" cy="713888"/>
            <a:chOff x="2598479" y="877368"/>
            <a:chExt cx="713773" cy="713888"/>
          </a:xfrm>
        </p:grpSpPr>
        <p:sp>
          <p:nvSpPr>
            <p:cNvPr id="69" name="타원 68">
              <a:extLst>
                <a:ext uri="{FF2B5EF4-FFF2-40B4-BE49-F238E27FC236}">
                  <a16:creationId xmlns:a16="http://schemas.microsoft.com/office/drawing/2014/main" id="{ABE1613E-5B00-512A-3BEB-C2C58734197D}"/>
                </a:ext>
              </a:extLst>
            </p:cNvPr>
            <p:cNvSpPr/>
            <p:nvPr/>
          </p:nvSpPr>
          <p:spPr>
            <a:xfrm>
              <a:off x="2701424" y="984371"/>
              <a:ext cx="507884" cy="49988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50800" dir="5400000" algn="ct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0" name="Object 12">
              <a:extLst>
                <a:ext uri="{FF2B5EF4-FFF2-40B4-BE49-F238E27FC236}">
                  <a16:creationId xmlns:a16="http://schemas.microsoft.com/office/drawing/2014/main" id="{04DBF307-8A3A-A75B-C6A4-4C027F8DD62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99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598479" y="877368"/>
              <a:ext cx="713773" cy="713888"/>
            </a:xfrm>
            <a:prstGeom prst="rect">
              <a:avLst/>
            </a:prstGeom>
          </p:spPr>
        </p:pic>
      </p:grpSp>
      <p:grpSp>
        <p:nvGrpSpPr>
          <p:cNvPr id="971" name="그룹 970">
            <a:extLst>
              <a:ext uri="{FF2B5EF4-FFF2-40B4-BE49-F238E27FC236}">
                <a16:creationId xmlns:a16="http://schemas.microsoft.com/office/drawing/2014/main" id="{FDADA323-B704-81D9-8A0D-381F1B89B80F}"/>
              </a:ext>
            </a:extLst>
          </p:cNvPr>
          <p:cNvGrpSpPr/>
          <p:nvPr/>
        </p:nvGrpSpPr>
        <p:grpSpPr>
          <a:xfrm>
            <a:off x="607494" y="3200872"/>
            <a:ext cx="759037" cy="764577"/>
            <a:chOff x="5363027" y="3041523"/>
            <a:chExt cx="759037" cy="764577"/>
          </a:xfrm>
        </p:grpSpPr>
        <p:sp>
          <p:nvSpPr>
            <p:cNvPr id="113" name="타원 112">
              <a:extLst>
                <a:ext uri="{FF2B5EF4-FFF2-40B4-BE49-F238E27FC236}">
                  <a16:creationId xmlns:a16="http://schemas.microsoft.com/office/drawing/2014/main" id="{07401CB6-3108-014D-9493-3B79E45FA716}"/>
                </a:ext>
              </a:extLst>
            </p:cNvPr>
            <p:cNvSpPr/>
            <p:nvPr/>
          </p:nvSpPr>
          <p:spPr>
            <a:xfrm>
              <a:off x="5374499" y="3086100"/>
              <a:ext cx="720000" cy="720000"/>
            </a:xfrm>
            <a:prstGeom prst="ellipse">
              <a:avLst/>
            </a:prstGeom>
            <a:solidFill>
              <a:srgbClr val="71ADBD"/>
            </a:solidFill>
            <a:ln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70" name="그림 969">
              <a:extLst>
                <a:ext uri="{FF2B5EF4-FFF2-40B4-BE49-F238E27FC236}">
                  <a16:creationId xmlns:a16="http://schemas.microsoft.com/office/drawing/2014/main" id="{000A2A3F-1D38-8BB2-679E-29A415BCA5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63027" y="3041523"/>
              <a:ext cx="759037" cy="759037"/>
            </a:xfrm>
            <a:prstGeom prst="rect">
              <a:avLst/>
            </a:prstGeom>
          </p:spPr>
        </p:pic>
      </p:grpSp>
      <p:grpSp>
        <p:nvGrpSpPr>
          <p:cNvPr id="977" name="그룹 976">
            <a:extLst>
              <a:ext uri="{FF2B5EF4-FFF2-40B4-BE49-F238E27FC236}">
                <a16:creationId xmlns:a16="http://schemas.microsoft.com/office/drawing/2014/main" id="{36A65D58-5F62-1613-48A5-B8D31B75A9F2}"/>
              </a:ext>
            </a:extLst>
          </p:cNvPr>
          <p:cNvGrpSpPr/>
          <p:nvPr/>
        </p:nvGrpSpPr>
        <p:grpSpPr>
          <a:xfrm>
            <a:off x="497868" y="5737552"/>
            <a:ext cx="978289" cy="975600"/>
            <a:chOff x="10591800" y="3893976"/>
            <a:chExt cx="978289" cy="975600"/>
          </a:xfrm>
        </p:grpSpPr>
        <p:sp>
          <p:nvSpPr>
            <p:cNvPr id="108" name="타원 107">
              <a:extLst>
                <a:ext uri="{FF2B5EF4-FFF2-40B4-BE49-F238E27FC236}">
                  <a16:creationId xmlns:a16="http://schemas.microsoft.com/office/drawing/2014/main" id="{CED31EF3-6493-1F4A-BC52-8B3899C48139}"/>
                </a:ext>
              </a:extLst>
            </p:cNvPr>
            <p:cNvSpPr/>
            <p:nvPr/>
          </p:nvSpPr>
          <p:spPr>
            <a:xfrm>
              <a:off x="10735298" y="4023925"/>
              <a:ext cx="720000" cy="720000"/>
            </a:xfrm>
            <a:prstGeom prst="ellipse">
              <a:avLst/>
            </a:prstGeom>
            <a:solidFill>
              <a:srgbClr val="71ADBD"/>
            </a:solidFill>
            <a:ln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74" name="그림 973">
              <a:extLst>
                <a:ext uri="{FF2B5EF4-FFF2-40B4-BE49-F238E27FC236}">
                  <a16:creationId xmlns:a16="http://schemas.microsoft.com/office/drawing/2014/main" id="{557E2618-A2A8-7D00-A9C4-D5B33B20D112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91800" y="3893976"/>
              <a:ext cx="978289" cy="975600"/>
            </a:xfrm>
            <a:prstGeom prst="rect">
              <a:avLst/>
            </a:prstGeom>
          </p:spPr>
        </p:pic>
        <p:sp>
          <p:nvSpPr>
            <p:cNvPr id="138" name="타원 137">
              <a:extLst>
                <a:ext uri="{FF2B5EF4-FFF2-40B4-BE49-F238E27FC236}">
                  <a16:creationId xmlns:a16="http://schemas.microsoft.com/office/drawing/2014/main" id="{76A28E67-D02B-C0CC-BE90-D4C1815E584A}"/>
                </a:ext>
              </a:extLst>
            </p:cNvPr>
            <p:cNvSpPr/>
            <p:nvPr/>
          </p:nvSpPr>
          <p:spPr>
            <a:xfrm>
              <a:off x="10746599" y="4041925"/>
              <a:ext cx="684000" cy="684000"/>
            </a:xfrm>
            <a:prstGeom prst="ellipse">
              <a:avLst/>
            </a:prstGeom>
            <a:noFill/>
            <a:ln w="63500"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77308E78-D5F7-8850-95A7-497E5A654027}"/>
              </a:ext>
            </a:extLst>
          </p:cNvPr>
          <p:cNvGrpSpPr/>
          <p:nvPr/>
        </p:nvGrpSpPr>
        <p:grpSpPr>
          <a:xfrm>
            <a:off x="625211" y="3226239"/>
            <a:ext cx="723600" cy="727200"/>
            <a:chOff x="5486400" y="3012371"/>
            <a:chExt cx="720000" cy="723949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5486400" y="3012371"/>
              <a:ext cx="720000" cy="720000"/>
              <a:chOff x="655932" y="3802221"/>
              <a:chExt cx="662163" cy="662163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17" cstate="print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655932" y="3802221"/>
                <a:ext cx="662163" cy="662163"/>
              </a:xfrm>
              <a:prstGeom prst="rect">
                <a:avLst/>
              </a:prstGeom>
              <a:ln>
                <a:noFill/>
              </a:ln>
            </p:spPr>
          </p:pic>
        </p:grp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C98D013F-9D2E-3545-7B7C-CB61999F9834}"/>
                </a:ext>
              </a:extLst>
            </p:cNvPr>
            <p:cNvSpPr/>
            <p:nvPr/>
          </p:nvSpPr>
          <p:spPr>
            <a:xfrm>
              <a:off x="5486400" y="3016320"/>
              <a:ext cx="720000" cy="720000"/>
            </a:xfrm>
            <a:prstGeom prst="ellipse">
              <a:avLst/>
            </a:prstGeom>
            <a:noFill/>
            <a:ln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18" cstate="print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83512" y="5721852"/>
            <a:ext cx="1006999" cy="1006999"/>
          </a:xfrm>
          <a:prstGeom prst="rect">
            <a:avLst/>
          </a:prstGeom>
        </p:spPr>
      </p:pic>
      <p:grpSp>
        <p:nvGrpSpPr>
          <p:cNvPr id="55" name="그룹 54">
            <a:extLst>
              <a:ext uri="{FF2B5EF4-FFF2-40B4-BE49-F238E27FC236}">
                <a16:creationId xmlns:a16="http://schemas.microsoft.com/office/drawing/2014/main" id="{B0412AA9-A1E2-445E-8270-B45B02AFDDAB}"/>
              </a:ext>
            </a:extLst>
          </p:cNvPr>
          <p:cNvGrpSpPr/>
          <p:nvPr/>
        </p:nvGrpSpPr>
        <p:grpSpPr>
          <a:xfrm>
            <a:off x="627011" y="7174686"/>
            <a:ext cx="720000" cy="720000"/>
            <a:chOff x="5400097" y="6972300"/>
            <a:chExt cx="720000" cy="720000"/>
          </a:xfrm>
        </p:grpSpPr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A94E3100-01C3-BAA7-31F4-9E1B344ACF51}"/>
                </a:ext>
              </a:extLst>
            </p:cNvPr>
            <p:cNvSpPr/>
            <p:nvPr/>
          </p:nvSpPr>
          <p:spPr>
            <a:xfrm>
              <a:off x="5400097" y="6972300"/>
              <a:ext cx="720000" cy="72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F3891D3E-65DB-343E-B516-D22077B38E6B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28005" y="7060615"/>
              <a:ext cx="498943" cy="543369"/>
            </a:xfrm>
            <a:prstGeom prst="rect">
              <a:avLst/>
            </a:prstGeom>
          </p:spPr>
        </p:pic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7F10AAA4-D619-DA5D-7C0E-8BAB6BBA4A99}"/>
              </a:ext>
            </a:extLst>
          </p:cNvPr>
          <p:cNvGrpSpPr/>
          <p:nvPr/>
        </p:nvGrpSpPr>
        <p:grpSpPr>
          <a:xfrm>
            <a:off x="627011" y="4536086"/>
            <a:ext cx="720000" cy="720000"/>
            <a:chOff x="4050673" y="4229298"/>
            <a:chExt cx="720000" cy="720000"/>
          </a:xfrm>
        </p:grpSpPr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8764B271-678F-0B97-5A03-EC8BB1F1CCBD}"/>
                </a:ext>
              </a:extLst>
            </p:cNvPr>
            <p:cNvSpPr/>
            <p:nvPr/>
          </p:nvSpPr>
          <p:spPr>
            <a:xfrm>
              <a:off x="4050673" y="4229298"/>
              <a:ext cx="720000" cy="72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E841F6FD-E8A2-8DBB-915E-415172E92A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65888" y="4324134"/>
              <a:ext cx="489570" cy="489570"/>
            </a:xfrm>
            <a:prstGeom prst="rect">
              <a:avLst/>
            </a:prstGeom>
          </p:spPr>
        </p:pic>
      </p:grp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0E4FBDD3-F0AD-4ABF-D97E-26B9DD1EF116}"/>
              </a:ext>
            </a:extLst>
          </p:cNvPr>
          <p:cNvSpPr/>
          <p:nvPr/>
        </p:nvSpPr>
        <p:spPr>
          <a:xfrm>
            <a:off x="4876800" y="2056975"/>
            <a:ext cx="9601200" cy="514789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0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감사합니다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9250C5F3-6903-A58F-1B27-B777D9B0D7AC}"/>
              </a:ext>
            </a:extLst>
          </p:cNvPr>
          <p:cNvSpPr txBox="1"/>
          <p:nvPr/>
        </p:nvSpPr>
        <p:spPr>
          <a:xfrm>
            <a:off x="2700000" y="540000"/>
            <a:ext cx="62154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6. </a:t>
            </a:r>
            <a:r>
              <a:rPr lang="ko-KR" altLang="en-US" sz="3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마무리</a:t>
            </a:r>
            <a:endParaRPr lang="en-US" altLang="ko-KR" sz="30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240255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0" name="그룹 979">
            <a:extLst>
              <a:ext uri="{FF2B5EF4-FFF2-40B4-BE49-F238E27FC236}">
                <a16:creationId xmlns:a16="http://schemas.microsoft.com/office/drawing/2014/main" id="{D63FA840-CABB-C746-DC8E-DE5F0FA293A9}"/>
              </a:ext>
            </a:extLst>
          </p:cNvPr>
          <p:cNvGrpSpPr/>
          <p:nvPr/>
        </p:nvGrpSpPr>
        <p:grpSpPr>
          <a:xfrm>
            <a:off x="627011" y="1877578"/>
            <a:ext cx="720000" cy="720000"/>
            <a:chOff x="4711966" y="2079839"/>
            <a:chExt cx="720000" cy="720000"/>
          </a:xfrm>
        </p:grpSpPr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195ABF67-66D8-EF14-4891-883E58D79B25}"/>
                </a:ext>
              </a:extLst>
            </p:cNvPr>
            <p:cNvSpPr/>
            <p:nvPr/>
          </p:nvSpPr>
          <p:spPr>
            <a:xfrm>
              <a:off x="4711966" y="2079839"/>
              <a:ext cx="720000" cy="720000"/>
            </a:xfrm>
            <a:prstGeom prst="ellipse">
              <a:avLst/>
            </a:prstGeom>
            <a:solidFill>
              <a:srgbClr val="71ADBD"/>
            </a:solidFill>
            <a:ln>
              <a:solidFill>
                <a:srgbClr val="71ADBD"/>
              </a:solidFill>
            </a:ln>
            <a:effectLst>
              <a:outerShdw blurRad="50800" dist="50800" dir="5400000" sx="2000" sy="2000" algn="ctr" rotWithShape="0">
                <a:srgbClr val="000000">
                  <a:alpha val="43137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2" name="Object 12">
              <a:extLst>
                <a:ext uri="{FF2B5EF4-FFF2-40B4-BE49-F238E27FC236}">
                  <a16:creationId xmlns:a16="http://schemas.microsoft.com/office/drawing/2014/main" id="{72F7EFCD-3132-3079-0741-B975DEC9F324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3" cstate="print">
              <a:biLevel thresh="25000"/>
            </a:blip>
            <a:stretch>
              <a:fillRect/>
            </a:stretch>
          </p:blipFill>
          <p:spPr>
            <a:xfrm>
              <a:off x="4720966" y="2093254"/>
              <a:ext cx="702000" cy="702000"/>
            </a:xfrm>
            <a:prstGeom prst="rect">
              <a:avLst/>
            </a:prstGeom>
          </p:spPr>
        </p:pic>
      </p:grpSp>
      <p:grpSp>
        <p:nvGrpSpPr>
          <p:cNvPr id="98" name="그룹 97">
            <a:extLst>
              <a:ext uri="{FF2B5EF4-FFF2-40B4-BE49-F238E27FC236}">
                <a16:creationId xmlns:a16="http://schemas.microsoft.com/office/drawing/2014/main" id="{91805227-00EB-865D-66AD-C59603D86781}"/>
              </a:ext>
            </a:extLst>
          </p:cNvPr>
          <p:cNvGrpSpPr/>
          <p:nvPr/>
        </p:nvGrpSpPr>
        <p:grpSpPr>
          <a:xfrm>
            <a:off x="249440" y="8213689"/>
            <a:ext cx="2258470" cy="1266792"/>
            <a:chOff x="265987" y="1633784"/>
            <a:chExt cx="2258470" cy="1266792"/>
          </a:xfrm>
        </p:grpSpPr>
        <p:grpSp>
          <p:nvGrpSpPr>
            <p:cNvPr id="99" name="그룹 98">
              <a:extLst>
                <a:ext uri="{FF2B5EF4-FFF2-40B4-BE49-F238E27FC236}">
                  <a16:creationId xmlns:a16="http://schemas.microsoft.com/office/drawing/2014/main" id="{B91EE3A2-2934-8480-A16C-99B71B72F179}"/>
                </a:ext>
              </a:extLst>
            </p:cNvPr>
            <p:cNvGrpSpPr/>
            <p:nvPr/>
          </p:nvGrpSpPr>
          <p:grpSpPr>
            <a:xfrm>
              <a:off x="265987" y="1633784"/>
              <a:ext cx="2258470" cy="1266792"/>
              <a:chOff x="214665" y="1518039"/>
              <a:chExt cx="2258470" cy="1571737"/>
            </a:xfrm>
          </p:grpSpPr>
          <p:grpSp>
            <p:nvGrpSpPr>
              <p:cNvPr id="103" name="그룹 1003">
                <a:extLst>
                  <a:ext uri="{FF2B5EF4-FFF2-40B4-BE49-F238E27FC236}">
                    <a16:creationId xmlns:a16="http://schemas.microsoft.com/office/drawing/2014/main" id="{1E76178E-DADB-3508-D2D1-031720B3F84A}"/>
                  </a:ext>
                </a:extLst>
              </p:cNvPr>
              <p:cNvGrpSpPr/>
              <p:nvPr/>
            </p:nvGrpSpPr>
            <p:grpSpPr>
              <a:xfrm>
                <a:off x="214665" y="1518039"/>
                <a:ext cx="2258470" cy="1498282"/>
                <a:chOff x="157115" y="1687865"/>
                <a:chExt cx="2258470" cy="1498282"/>
              </a:xfrm>
            </p:grpSpPr>
            <p:pic>
              <p:nvPicPr>
                <p:cNvPr id="105" name="Object 8">
                  <a:extLst>
                    <a:ext uri="{FF2B5EF4-FFF2-40B4-BE49-F238E27FC236}">
                      <a16:creationId xmlns:a16="http://schemas.microsoft.com/office/drawing/2014/main" id="{D3FD6070-5BB2-0D62-2242-D2320362DB9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157115" y="1687865"/>
                  <a:ext cx="2258470" cy="1498282"/>
                </a:xfrm>
                <a:prstGeom prst="rect">
                  <a:avLst/>
                </a:prstGeom>
              </p:spPr>
            </p:pic>
          </p:grpSp>
          <p:pic>
            <p:nvPicPr>
              <p:cNvPr id="104" name="Object 11">
                <a:extLst>
                  <a:ext uri="{FF2B5EF4-FFF2-40B4-BE49-F238E27FC236}">
                    <a16:creationId xmlns:a16="http://schemas.microsoft.com/office/drawing/2014/main" id="{F50C0861-A442-258C-9302-DBBEADBBCA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439498" y="1662000"/>
                <a:ext cx="1427546" cy="1427776"/>
              </a:xfrm>
              <a:prstGeom prst="rect">
                <a:avLst/>
              </a:prstGeom>
            </p:spPr>
          </p:pic>
        </p:grpSp>
        <p:grpSp>
          <p:nvGrpSpPr>
            <p:cNvPr id="100" name="그룹 99">
              <a:extLst>
                <a:ext uri="{FF2B5EF4-FFF2-40B4-BE49-F238E27FC236}">
                  <a16:creationId xmlns:a16="http://schemas.microsoft.com/office/drawing/2014/main" id="{A1D23004-EC7A-0B3E-CE34-AA4D9C0E020D}"/>
                </a:ext>
              </a:extLst>
            </p:cNvPr>
            <p:cNvGrpSpPr/>
            <p:nvPr/>
          </p:nvGrpSpPr>
          <p:grpSpPr>
            <a:xfrm>
              <a:off x="684561" y="1910236"/>
              <a:ext cx="713773" cy="713888"/>
              <a:chOff x="2598479" y="877368"/>
              <a:chExt cx="713773" cy="713888"/>
            </a:xfrm>
          </p:grpSpPr>
          <p:sp>
            <p:nvSpPr>
              <p:cNvPr id="101" name="타원 100">
                <a:extLst>
                  <a:ext uri="{FF2B5EF4-FFF2-40B4-BE49-F238E27FC236}">
                    <a16:creationId xmlns:a16="http://schemas.microsoft.com/office/drawing/2014/main" id="{07553E53-382F-1752-8A24-661532BB5FDA}"/>
                  </a:ext>
                </a:extLst>
              </p:cNvPr>
              <p:cNvSpPr/>
              <p:nvPr/>
            </p:nvSpPr>
            <p:spPr>
              <a:xfrm>
                <a:off x="2701424" y="984371"/>
                <a:ext cx="507884" cy="49988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>
                <a:outerShdw blurRad="50800" dist="50800" dir="5400000" algn="ctr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02" name="Object 12">
                <a:extLst>
                  <a:ext uri="{FF2B5EF4-FFF2-40B4-BE49-F238E27FC236}">
                    <a16:creationId xmlns:a16="http://schemas.microsoft.com/office/drawing/2014/main" id="{E43A979F-D1CF-3392-1D77-714AA62D5C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saturation sat="99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2598479" y="877368"/>
                <a:ext cx="713773" cy="713888"/>
              </a:xfrm>
              <a:prstGeom prst="rect">
                <a:avLst/>
              </a:prstGeom>
            </p:spPr>
          </p:pic>
        </p:grpSp>
      </p:grp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DD6A0809-9551-C2D3-8787-F842D667A716}"/>
              </a:ext>
            </a:extLst>
          </p:cNvPr>
          <p:cNvGrpSpPr/>
          <p:nvPr/>
        </p:nvGrpSpPr>
        <p:grpSpPr>
          <a:xfrm>
            <a:off x="249440" y="6897708"/>
            <a:ext cx="2258470" cy="1266792"/>
            <a:chOff x="265987" y="1633784"/>
            <a:chExt cx="2258470" cy="1266792"/>
          </a:xfrm>
        </p:grpSpPr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05EEB148-479D-8D50-50BD-AEB7E8D813BC}"/>
                </a:ext>
              </a:extLst>
            </p:cNvPr>
            <p:cNvGrpSpPr/>
            <p:nvPr/>
          </p:nvGrpSpPr>
          <p:grpSpPr>
            <a:xfrm>
              <a:off x="265987" y="1633784"/>
              <a:ext cx="2258470" cy="1266792"/>
              <a:chOff x="214665" y="1518039"/>
              <a:chExt cx="2258470" cy="1571737"/>
            </a:xfrm>
          </p:grpSpPr>
          <p:grpSp>
            <p:nvGrpSpPr>
              <p:cNvPr id="95" name="그룹 1003">
                <a:extLst>
                  <a:ext uri="{FF2B5EF4-FFF2-40B4-BE49-F238E27FC236}">
                    <a16:creationId xmlns:a16="http://schemas.microsoft.com/office/drawing/2014/main" id="{DD88300F-FF39-5F3B-3185-78E91A3F5F1C}"/>
                  </a:ext>
                </a:extLst>
              </p:cNvPr>
              <p:cNvGrpSpPr/>
              <p:nvPr/>
            </p:nvGrpSpPr>
            <p:grpSpPr>
              <a:xfrm>
                <a:off x="214665" y="1518039"/>
                <a:ext cx="2258470" cy="1498282"/>
                <a:chOff x="157115" y="1687865"/>
                <a:chExt cx="2258470" cy="1498282"/>
              </a:xfrm>
            </p:grpSpPr>
            <p:pic>
              <p:nvPicPr>
                <p:cNvPr id="97" name="Object 8">
                  <a:extLst>
                    <a:ext uri="{FF2B5EF4-FFF2-40B4-BE49-F238E27FC236}">
                      <a16:creationId xmlns:a16="http://schemas.microsoft.com/office/drawing/2014/main" id="{B9EE942D-11D8-D80C-CDAF-3716C19A124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157115" y="1687865"/>
                  <a:ext cx="2258470" cy="1498282"/>
                </a:xfrm>
                <a:prstGeom prst="rect">
                  <a:avLst/>
                </a:prstGeom>
              </p:spPr>
            </p:pic>
          </p:grpSp>
          <p:pic>
            <p:nvPicPr>
              <p:cNvPr id="96" name="Object 11">
                <a:extLst>
                  <a:ext uri="{FF2B5EF4-FFF2-40B4-BE49-F238E27FC236}">
                    <a16:creationId xmlns:a16="http://schemas.microsoft.com/office/drawing/2014/main" id="{1203C55D-4D18-0002-B938-CED1D89666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439498" y="1662000"/>
                <a:ext cx="1427546" cy="1427776"/>
              </a:xfrm>
              <a:prstGeom prst="rect">
                <a:avLst/>
              </a:prstGeom>
            </p:spPr>
          </p:pic>
        </p:grpSp>
        <p:grpSp>
          <p:nvGrpSpPr>
            <p:cNvPr id="92" name="그룹 91">
              <a:extLst>
                <a:ext uri="{FF2B5EF4-FFF2-40B4-BE49-F238E27FC236}">
                  <a16:creationId xmlns:a16="http://schemas.microsoft.com/office/drawing/2014/main" id="{2FD18B24-14BD-F151-8522-B2CAA7AFF19E}"/>
                </a:ext>
              </a:extLst>
            </p:cNvPr>
            <p:cNvGrpSpPr/>
            <p:nvPr/>
          </p:nvGrpSpPr>
          <p:grpSpPr>
            <a:xfrm>
              <a:off x="684561" y="1910236"/>
              <a:ext cx="713773" cy="713888"/>
              <a:chOff x="2598479" y="877368"/>
              <a:chExt cx="713773" cy="713888"/>
            </a:xfrm>
          </p:grpSpPr>
          <p:sp>
            <p:nvSpPr>
              <p:cNvPr id="93" name="타원 92">
                <a:extLst>
                  <a:ext uri="{FF2B5EF4-FFF2-40B4-BE49-F238E27FC236}">
                    <a16:creationId xmlns:a16="http://schemas.microsoft.com/office/drawing/2014/main" id="{B93940F3-40D6-8509-E843-7108DD981ECC}"/>
                  </a:ext>
                </a:extLst>
              </p:cNvPr>
              <p:cNvSpPr/>
              <p:nvPr/>
            </p:nvSpPr>
            <p:spPr>
              <a:xfrm>
                <a:off x="2701424" y="984371"/>
                <a:ext cx="507884" cy="49988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>
                <a:outerShdw blurRad="50800" dist="50800" dir="5400000" algn="ctr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94" name="Object 12">
                <a:extLst>
                  <a:ext uri="{FF2B5EF4-FFF2-40B4-BE49-F238E27FC236}">
                    <a16:creationId xmlns:a16="http://schemas.microsoft.com/office/drawing/2014/main" id="{5A841BB6-3B6A-13BD-BAD5-F1AFF55328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saturation sat="99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2598479" y="877368"/>
                <a:ext cx="713773" cy="713888"/>
              </a:xfrm>
              <a:prstGeom prst="rect">
                <a:avLst/>
              </a:prstGeom>
            </p:spPr>
          </p:pic>
        </p:grpSp>
      </p:grp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A047EF07-4BD6-963A-FD60-68343A45DE92}"/>
              </a:ext>
            </a:extLst>
          </p:cNvPr>
          <p:cNvGrpSpPr/>
          <p:nvPr/>
        </p:nvGrpSpPr>
        <p:grpSpPr>
          <a:xfrm>
            <a:off x="249440" y="5581727"/>
            <a:ext cx="2258470" cy="1266792"/>
            <a:chOff x="214665" y="1518039"/>
            <a:chExt cx="2258470" cy="1571737"/>
          </a:xfrm>
        </p:grpSpPr>
        <p:grpSp>
          <p:nvGrpSpPr>
            <p:cNvPr id="87" name="그룹 1003">
              <a:extLst>
                <a:ext uri="{FF2B5EF4-FFF2-40B4-BE49-F238E27FC236}">
                  <a16:creationId xmlns:a16="http://schemas.microsoft.com/office/drawing/2014/main" id="{C19A4BAE-182C-DE07-3E1F-FAAC3FB87729}"/>
                </a:ext>
              </a:extLst>
            </p:cNvPr>
            <p:cNvGrpSpPr/>
            <p:nvPr/>
          </p:nvGrpSpPr>
          <p:grpSpPr>
            <a:xfrm>
              <a:off x="214665" y="1518039"/>
              <a:ext cx="2258470" cy="1498282"/>
              <a:chOff x="157115" y="1687865"/>
              <a:chExt cx="2258470" cy="1498282"/>
            </a:xfrm>
          </p:grpSpPr>
          <p:pic>
            <p:nvPicPr>
              <p:cNvPr id="89" name="Object 8">
                <a:extLst>
                  <a:ext uri="{FF2B5EF4-FFF2-40B4-BE49-F238E27FC236}">
                    <a16:creationId xmlns:a16="http://schemas.microsoft.com/office/drawing/2014/main" id="{7CA85E2C-6C66-A3A9-1872-4AFC5F11E8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57115" y="1687865"/>
                <a:ext cx="2258470" cy="1498282"/>
              </a:xfrm>
              <a:prstGeom prst="rect">
                <a:avLst/>
              </a:prstGeom>
            </p:spPr>
          </p:pic>
        </p:grpSp>
        <p:pic>
          <p:nvPicPr>
            <p:cNvPr id="88" name="Object 11">
              <a:extLst>
                <a:ext uri="{FF2B5EF4-FFF2-40B4-BE49-F238E27FC236}">
                  <a16:creationId xmlns:a16="http://schemas.microsoft.com/office/drawing/2014/main" id="{1429CA85-341A-3A83-86F1-26A95A48435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39498" y="1662000"/>
              <a:ext cx="1427546" cy="1427776"/>
            </a:xfrm>
            <a:prstGeom prst="rect">
              <a:avLst/>
            </a:prstGeom>
          </p:spPr>
        </p:pic>
      </p:grp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5DBFF021-856E-0CFA-FA59-5C1401560AD0}"/>
              </a:ext>
            </a:extLst>
          </p:cNvPr>
          <p:cNvGrpSpPr/>
          <p:nvPr/>
        </p:nvGrpSpPr>
        <p:grpSpPr>
          <a:xfrm>
            <a:off x="249440" y="4265746"/>
            <a:ext cx="2258470" cy="1266792"/>
            <a:chOff x="265987" y="1633784"/>
            <a:chExt cx="2258470" cy="1266792"/>
          </a:xfrm>
        </p:grpSpPr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7CB89DB2-D9AF-A18F-EEF6-4B987ED8D48E}"/>
                </a:ext>
              </a:extLst>
            </p:cNvPr>
            <p:cNvGrpSpPr/>
            <p:nvPr/>
          </p:nvGrpSpPr>
          <p:grpSpPr>
            <a:xfrm>
              <a:off x="265987" y="1633784"/>
              <a:ext cx="2258470" cy="1266792"/>
              <a:chOff x="214665" y="1518039"/>
              <a:chExt cx="2258470" cy="1571737"/>
            </a:xfrm>
          </p:grpSpPr>
          <p:grpSp>
            <p:nvGrpSpPr>
              <p:cNvPr id="79" name="그룹 1003">
                <a:extLst>
                  <a:ext uri="{FF2B5EF4-FFF2-40B4-BE49-F238E27FC236}">
                    <a16:creationId xmlns:a16="http://schemas.microsoft.com/office/drawing/2014/main" id="{A89EE4FE-6DF3-1276-084C-416221A5CC2C}"/>
                  </a:ext>
                </a:extLst>
              </p:cNvPr>
              <p:cNvGrpSpPr/>
              <p:nvPr/>
            </p:nvGrpSpPr>
            <p:grpSpPr>
              <a:xfrm>
                <a:off x="214665" y="1518039"/>
                <a:ext cx="2258470" cy="1498282"/>
                <a:chOff x="157115" y="1687865"/>
                <a:chExt cx="2258470" cy="1498282"/>
              </a:xfrm>
            </p:grpSpPr>
            <p:pic>
              <p:nvPicPr>
                <p:cNvPr id="81" name="Object 8">
                  <a:extLst>
                    <a:ext uri="{FF2B5EF4-FFF2-40B4-BE49-F238E27FC236}">
                      <a16:creationId xmlns:a16="http://schemas.microsoft.com/office/drawing/2014/main" id="{D2FD5B73-FEFD-D0B6-56CB-42C62A5F488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157115" y="1687865"/>
                  <a:ext cx="2258470" cy="1498282"/>
                </a:xfrm>
                <a:prstGeom prst="rect">
                  <a:avLst/>
                </a:prstGeom>
              </p:spPr>
            </p:pic>
          </p:grpSp>
          <p:pic>
            <p:nvPicPr>
              <p:cNvPr id="80" name="Object 11">
                <a:extLst>
                  <a:ext uri="{FF2B5EF4-FFF2-40B4-BE49-F238E27FC236}">
                    <a16:creationId xmlns:a16="http://schemas.microsoft.com/office/drawing/2014/main" id="{924F7FFA-351B-E4F8-7A59-7CE1296ACF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439498" y="1662000"/>
                <a:ext cx="1427546" cy="1427776"/>
              </a:xfrm>
              <a:prstGeom prst="rect">
                <a:avLst/>
              </a:prstGeom>
            </p:spPr>
          </p:pic>
        </p:grpSp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id="{08ADA1C8-A145-D230-45B9-52C465ADD0EF}"/>
                </a:ext>
              </a:extLst>
            </p:cNvPr>
            <p:cNvGrpSpPr/>
            <p:nvPr/>
          </p:nvGrpSpPr>
          <p:grpSpPr>
            <a:xfrm>
              <a:off x="684561" y="1910236"/>
              <a:ext cx="713773" cy="713888"/>
              <a:chOff x="2598479" y="877368"/>
              <a:chExt cx="713773" cy="713888"/>
            </a:xfrm>
          </p:grpSpPr>
          <p:sp>
            <p:nvSpPr>
              <p:cNvPr id="77" name="타원 76">
                <a:extLst>
                  <a:ext uri="{FF2B5EF4-FFF2-40B4-BE49-F238E27FC236}">
                    <a16:creationId xmlns:a16="http://schemas.microsoft.com/office/drawing/2014/main" id="{E98865E4-31E5-5260-1653-1C2737C596B2}"/>
                  </a:ext>
                </a:extLst>
              </p:cNvPr>
              <p:cNvSpPr/>
              <p:nvPr/>
            </p:nvSpPr>
            <p:spPr>
              <a:xfrm>
                <a:off x="2701424" y="984371"/>
                <a:ext cx="507884" cy="49988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>
                <a:outerShdw blurRad="50800" dist="50800" dir="5400000" algn="ctr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78" name="Object 12">
                <a:extLst>
                  <a:ext uri="{FF2B5EF4-FFF2-40B4-BE49-F238E27FC236}">
                    <a16:creationId xmlns:a16="http://schemas.microsoft.com/office/drawing/2014/main" id="{F953075B-1EC5-96A9-E035-FA404C2A02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saturation sat="99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2598479" y="877368"/>
                <a:ext cx="713773" cy="713888"/>
              </a:xfrm>
              <a:prstGeom prst="rect">
                <a:avLst/>
              </a:prstGeom>
            </p:spPr>
          </p:pic>
        </p:grpSp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24F8F232-33E9-DBE9-99E7-32F394786B60}"/>
              </a:ext>
            </a:extLst>
          </p:cNvPr>
          <p:cNvGrpSpPr/>
          <p:nvPr/>
        </p:nvGrpSpPr>
        <p:grpSpPr>
          <a:xfrm>
            <a:off x="249440" y="2949765"/>
            <a:ext cx="2258470" cy="1266792"/>
            <a:chOff x="214665" y="1518039"/>
            <a:chExt cx="2258470" cy="1571737"/>
          </a:xfrm>
        </p:grpSpPr>
        <p:grpSp>
          <p:nvGrpSpPr>
            <p:cNvPr id="71" name="그룹 1003">
              <a:extLst>
                <a:ext uri="{FF2B5EF4-FFF2-40B4-BE49-F238E27FC236}">
                  <a16:creationId xmlns:a16="http://schemas.microsoft.com/office/drawing/2014/main" id="{E55076E4-8593-ECF4-D376-656F46584C4C}"/>
                </a:ext>
              </a:extLst>
            </p:cNvPr>
            <p:cNvGrpSpPr/>
            <p:nvPr/>
          </p:nvGrpSpPr>
          <p:grpSpPr>
            <a:xfrm>
              <a:off x="214665" y="1518039"/>
              <a:ext cx="2258470" cy="1498282"/>
              <a:chOff x="157115" y="1687865"/>
              <a:chExt cx="2258470" cy="1498282"/>
            </a:xfrm>
          </p:grpSpPr>
          <p:pic>
            <p:nvPicPr>
              <p:cNvPr id="73" name="Object 8">
                <a:extLst>
                  <a:ext uri="{FF2B5EF4-FFF2-40B4-BE49-F238E27FC236}">
                    <a16:creationId xmlns:a16="http://schemas.microsoft.com/office/drawing/2014/main" id="{C3278395-84DC-5DAC-75FD-440CD65211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57115" y="1687865"/>
                <a:ext cx="2258470" cy="1498282"/>
              </a:xfrm>
              <a:prstGeom prst="rect">
                <a:avLst/>
              </a:prstGeom>
            </p:spPr>
          </p:pic>
        </p:grpSp>
        <p:pic>
          <p:nvPicPr>
            <p:cNvPr id="72" name="Object 11">
              <a:extLst>
                <a:ext uri="{FF2B5EF4-FFF2-40B4-BE49-F238E27FC236}">
                  <a16:creationId xmlns:a16="http://schemas.microsoft.com/office/drawing/2014/main" id="{6FE4003D-686C-DAE2-E60F-91A99CAD07F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39498" y="1662000"/>
              <a:ext cx="1427546" cy="1427776"/>
            </a:xfrm>
            <a:prstGeom prst="rect">
              <a:avLst/>
            </a:prstGeom>
          </p:spPr>
        </p:pic>
      </p:grpSp>
      <p:grpSp>
        <p:nvGrpSpPr>
          <p:cNvPr id="1001" name="그룹 1001"/>
          <p:cNvGrpSpPr/>
          <p:nvPr/>
        </p:nvGrpSpPr>
        <p:grpSpPr>
          <a:xfrm>
            <a:off x="0" y="0"/>
            <a:ext cx="1974026" cy="10285714"/>
            <a:chOff x="0" y="0"/>
            <a:chExt cx="1974026" cy="10285714"/>
          </a:xfrm>
          <a:solidFill>
            <a:srgbClr val="66FFFF"/>
          </a:solidFill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8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0" y="0"/>
              <a:ext cx="1974026" cy="10285714"/>
            </a:xfrm>
            <a:prstGeom prst="rect">
              <a:avLst/>
            </a:prstGeom>
            <a:grpFill/>
          </p:spPr>
        </p:pic>
      </p:grpSp>
      <p:grpSp>
        <p:nvGrpSpPr>
          <p:cNvPr id="1002" name="그룹 1002"/>
          <p:cNvGrpSpPr/>
          <p:nvPr/>
        </p:nvGrpSpPr>
        <p:grpSpPr>
          <a:xfrm>
            <a:off x="775186" y="602805"/>
            <a:ext cx="532523" cy="461298"/>
            <a:chOff x="720752" y="655139"/>
            <a:chExt cx="532523" cy="46129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20752" y="655139"/>
              <a:ext cx="532523" cy="461298"/>
            </a:xfrm>
            <a:prstGeom prst="rect">
              <a:avLst/>
            </a:prstGeom>
          </p:spPr>
        </p:pic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085329B6-7F32-C123-C075-C78EF7F61922}"/>
              </a:ext>
            </a:extLst>
          </p:cNvPr>
          <p:cNvGrpSpPr/>
          <p:nvPr/>
        </p:nvGrpSpPr>
        <p:grpSpPr>
          <a:xfrm>
            <a:off x="249440" y="1633784"/>
            <a:ext cx="2258470" cy="1266792"/>
            <a:chOff x="214665" y="1518039"/>
            <a:chExt cx="2258470" cy="1571737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214665" y="1518039"/>
              <a:ext cx="2258470" cy="1498282"/>
              <a:chOff x="157115" y="1687865"/>
              <a:chExt cx="2258470" cy="1498282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57115" y="1687865"/>
                <a:ext cx="2258470" cy="1498282"/>
              </a:xfrm>
              <a:prstGeom prst="rect">
                <a:avLst/>
              </a:prstGeom>
            </p:spPr>
          </p:pic>
        </p:grpSp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39498" y="1662000"/>
              <a:ext cx="1427546" cy="1427776"/>
            </a:xfrm>
            <a:prstGeom prst="rect">
              <a:avLst/>
            </a:prstGeom>
          </p:spPr>
        </p:pic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7548E384-198E-F3CC-024E-0525758AE028}"/>
              </a:ext>
            </a:extLst>
          </p:cNvPr>
          <p:cNvGrpSpPr/>
          <p:nvPr/>
        </p:nvGrpSpPr>
        <p:grpSpPr>
          <a:xfrm>
            <a:off x="630126" y="1910236"/>
            <a:ext cx="713773" cy="713888"/>
            <a:chOff x="2598479" y="877368"/>
            <a:chExt cx="713773" cy="713888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877DC774-D555-4671-545B-7541CB58917D}"/>
                </a:ext>
              </a:extLst>
            </p:cNvPr>
            <p:cNvSpPr/>
            <p:nvPr/>
          </p:nvSpPr>
          <p:spPr>
            <a:xfrm>
              <a:off x="2701424" y="984371"/>
              <a:ext cx="507884" cy="49988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50800" dir="5400000" algn="ct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99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598479" y="877368"/>
              <a:ext cx="713773" cy="713888"/>
            </a:xfrm>
            <a:prstGeom prst="rect">
              <a:avLst/>
            </a:prstGeom>
          </p:spPr>
        </p:pic>
      </p:grp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1582AF83-4A8E-A4C1-CC70-B178ABF13BD6}"/>
              </a:ext>
            </a:extLst>
          </p:cNvPr>
          <p:cNvGrpSpPr/>
          <p:nvPr/>
        </p:nvGrpSpPr>
        <p:grpSpPr>
          <a:xfrm>
            <a:off x="668014" y="5858179"/>
            <a:ext cx="713773" cy="713888"/>
            <a:chOff x="2598479" y="877368"/>
            <a:chExt cx="713773" cy="713888"/>
          </a:xfrm>
        </p:grpSpPr>
        <p:sp>
          <p:nvSpPr>
            <p:cNvPr id="85" name="타원 84">
              <a:extLst>
                <a:ext uri="{FF2B5EF4-FFF2-40B4-BE49-F238E27FC236}">
                  <a16:creationId xmlns:a16="http://schemas.microsoft.com/office/drawing/2014/main" id="{EBFE4ABA-966E-C81D-7B61-00CBEDFDA633}"/>
                </a:ext>
              </a:extLst>
            </p:cNvPr>
            <p:cNvSpPr/>
            <p:nvPr/>
          </p:nvSpPr>
          <p:spPr>
            <a:xfrm>
              <a:off x="2701424" y="984371"/>
              <a:ext cx="507884" cy="49988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50800" dir="5400000" algn="ct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6" name="Object 12">
              <a:extLst>
                <a:ext uri="{FF2B5EF4-FFF2-40B4-BE49-F238E27FC236}">
                  <a16:creationId xmlns:a16="http://schemas.microsoft.com/office/drawing/2014/main" id="{7D2916E9-DADC-F02B-1A78-34B9CEF1F66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99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598479" y="877368"/>
              <a:ext cx="713773" cy="713888"/>
            </a:xfrm>
            <a:prstGeom prst="rect">
              <a:avLst/>
            </a:prstGeom>
          </p:spPr>
        </p:pic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A8F347BA-3A38-7275-D221-1E22ECCB341B}"/>
              </a:ext>
            </a:extLst>
          </p:cNvPr>
          <p:cNvGrpSpPr/>
          <p:nvPr/>
        </p:nvGrpSpPr>
        <p:grpSpPr>
          <a:xfrm>
            <a:off x="627012" y="7168048"/>
            <a:ext cx="720000" cy="720000"/>
            <a:chOff x="5400097" y="7692299"/>
            <a:chExt cx="720000" cy="720000"/>
          </a:xfrm>
        </p:grpSpPr>
        <p:sp>
          <p:nvSpPr>
            <p:cNvPr id="112" name="타원 111">
              <a:extLst>
                <a:ext uri="{FF2B5EF4-FFF2-40B4-BE49-F238E27FC236}">
                  <a16:creationId xmlns:a16="http://schemas.microsoft.com/office/drawing/2014/main" id="{7DE1560F-83FF-BD98-CED9-62927BA2EFB7}"/>
                </a:ext>
              </a:extLst>
            </p:cNvPr>
            <p:cNvSpPr/>
            <p:nvPr/>
          </p:nvSpPr>
          <p:spPr>
            <a:xfrm>
              <a:off x="5400097" y="7692299"/>
              <a:ext cx="720000" cy="720000"/>
            </a:xfrm>
            <a:prstGeom prst="ellipse">
              <a:avLst/>
            </a:prstGeom>
            <a:solidFill>
              <a:srgbClr val="71ADBD"/>
            </a:solidFill>
            <a:ln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B89C7370-5B09-00EE-396C-089F4F55DCF0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26548" y="7780499"/>
              <a:ext cx="500400" cy="543600"/>
            </a:xfrm>
            <a:prstGeom prst="rect">
              <a:avLst/>
            </a:prstGeom>
          </p:spPr>
        </p:pic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176F425D-CAE9-A3D3-31F5-74029082187D}"/>
              </a:ext>
            </a:extLst>
          </p:cNvPr>
          <p:cNvGrpSpPr/>
          <p:nvPr/>
        </p:nvGrpSpPr>
        <p:grpSpPr>
          <a:xfrm>
            <a:off x="627012" y="4542198"/>
            <a:ext cx="720000" cy="720000"/>
            <a:chOff x="4048516" y="4949298"/>
            <a:chExt cx="720000" cy="720000"/>
          </a:xfrm>
        </p:grpSpPr>
        <p:sp>
          <p:nvSpPr>
            <p:cNvPr id="110" name="타원 109">
              <a:extLst>
                <a:ext uri="{FF2B5EF4-FFF2-40B4-BE49-F238E27FC236}">
                  <a16:creationId xmlns:a16="http://schemas.microsoft.com/office/drawing/2014/main" id="{11B13232-950C-B389-7257-0B7B049A5381}"/>
                </a:ext>
              </a:extLst>
            </p:cNvPr>
            <p:cNvSpPr/>
            <p:nvPr/>
          </p:nvSpPr>
          <p:spPr>
            <a:xfrm>
              <a:off x="4048516" y="4949298"/>
              <a:ext cx="720000" cy="720000"/>
            </a:xfrm>
            <a:prstGeom prst="ellipse">
              <a:avLst/>
            </a:prstGeom>
            <a:solidFill>
              <a:srgbClr val="71ADBD"/>
            </a:solidFill>
            <a:ln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496C4B64-042B-9D1E-F3BC-233E5BAFF0BF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65888" y="5044134"/>
              <a:ext cx="489600" cy="489600"/>
            </a:xfrm>
            <a:prstGeom prst="rect">
              <a:avLst/>
            </a:prstGeom>
          </p:spPr>
        </p:pic>
      </p:grpSp>
      <p:grpSp>
        <p:nvGrpSpPr>
          <p:cNvPr id="961" name="그룹 960">
            <a:extLst>
              <a:ext uri="{FF2B5EF4-FFF2-40B4-BE49-F238E27FC236}">
                <a16:creationId xmlns:a16="http://schemas.microsoft.com/office/drawing/2014/main" id="{450F59F3-66E3-83D6-3093-2E31FBCD54AC}"/>
              </a:ext>
            </a:extLst>
          </p:cNvPr>
          <p:cNvGrpSpPr/>
          <p:nvPr/>
        </p:nvGrpSpPr>
        <p:grpSpPr>
          <a:xfrm>
            <a:off x="627012" y="8490141"/>
            <a:ext cx="720000" cy="720000"/>
            <a:chOff x="4498475" y="9049718"/>
            <a:chExt cx="720000" cy="720000"/>
          </a:xfrm>
        </p:grpSpPr>
        <p:sp>
          <p:nvSpPr>
            <p:cNvPr id="111" name="타원 110">
              <a:extLst>
                <a:ext uri="{FF2B5EF4-FFF2-40B4-BE49-F238E27FC236}">
                  <a16:creationId xmlns:a16="http://schemas.microsoft.com/office/drawing/2014/main" id="{2E3F5813-CCDB-B02A-1D6A-7770A6AC2142}"/>
                </a:ext>
              </a:extLst>
            </p:cNvPr>
            <p:cNvSpPr/>
            <p:nvPr/>
          </p:nvSpPr>
          <p:spPr>
            <a:xfrm>
              <a:off x="4498475" y="9049718"/>
              <a:ext cx="720000" cy="720000"/>
            </a:xfrm>
            <a:prstGeom prst="ellipse">
              <a:avLst/>
            </a:prstGeom>
            <a:solidFill>
              <a:srgbClr val="71ADBD"/>
            </a:solidFill>
            <a:ln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60" name="그림 959">
              <a:extLst>
                <a:ext uri="{FF2B5EF4-FFF2-40B4-BE49-F238E27FC236}">
                  <a16:creationId xmlns:a16="http://schemas.microsoft.com/office/drawing/2014/main" id="{599EA672-8A07-622F-8B3E-B673B354A310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25163" y="9170187"/>
              <a:ext cx="586800" cy="478800"/>
            </a:xfrm>
            <a:prstGeom prst="rect">
              <a:avLst/>
            </a:prstGeom>
          </p:spPr>
        </p:pic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4CCC5433-7F71-30B2-310D-72F65277A216}"/>
              </a:ext>
            </a:extLst>
          </p:cNvPr>
          <p:cNvGrpSpPr/>
          <p:nvPr/>
        </p:nvGrpSpPr>
        <p:grpSpPr>
          <a:xfrm>
            <a:off x="668014" y="3226217"/>
            <a:ext cx="713773" cy="713888"/>
            <a:chOff x="2598479" y="877368"/>
            <a:chExt cx="713773" cy="713888"/>
          </a:xfrm>
        </p:grpSpPr>
        <p:sp>
          <p:nvSpPr>
            <p:cNvPr id="69" name="타원 68">
              <a:extLst>
                <a:ext uri="{FF2B5EF4-FFF2-40B4-BE49-F238E27FC236}">
                  <a16:creationId xmlns:a16="http://schemas.microsoft.com/office/drawing/2014/main" id="{ABE1613E-5B00-512A-3BEB-C2C58734197D}"/>
                </a:ext>
              </a:extLst>
            </p:cNvPr>
            <p:cNvSpPr/>
            <p:nvPr/>
          </p:nvSpPr>
          <p:spPr>
            <a:xfrm>
              <a:off x="2701424" y="984371"/>
              <a:ext cx="507884" cy="49988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50800" dir="5400000" algn="ct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0" name="Object 12">
              <a:extLst>
                <a:ext uri="{FF2B5EF4-FFF2-40B4-BE49-F238E27FC236}">
                  <a16:creationId xmlns:a16="http://schemas.microsoft.com/office/drawing/2014/main" id="{04DBF307-8A3A-A75B-C6A4-4C027F8DD62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99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598479" y="877368"/>
              <a:ext cx="713773" cy="713888"/>
            </a:xfrm>
            <a:prstGeom prst="rect">
              <a:avLst/>
            </a:prstGeom>
          </p:spPr>
        </p:pic>
      </p:grpSp>
      <p:grpSp>
        <p:nvGrpSpPr>
          <p:cNvPr id="971" name="그룹 970">
            <a:extLst>
              <a:ext uri="{FF2B5EF4-FFF2-40B4-BE49-F238E27FC236}">
                <a16:creationId xmlns:a16="http://schemas.microsoft.com/office/drawing/2014/main" id="{FDADA323-B704-81D9-8A0D-381F1B89B80F}"/>
              </a:ext>
            </a:extLst>
          </p:cNvPr>
          <p:cNvGrpSpPr/>
          <p:nvPr/>
        </p:nvGrpSpPr>
        <p:grpSpPr>
          <a:xfrm>
            <a:off x="607494" y="3200872"/>
            <a:ext cx="759037" cy="764577"/>
            <a:chOff x="5363027" y="3041523"/>
            <a:chExt cx="759037" cy="764577"/>
          </a:xfrm>
        </p:grpSpPr>
        <p:sp>
          <p:nvSpPr>
            <p:cNvPr id="113" name="타원 112">
              <a:extLst>
                <a:ext uri="{FF2B5EF4-FFF2-40B4-BE49-F238E27FC236}">
                  <a16:creationId xmlns:a16="http://schemas.microsoft.com/office/drawing/2014/main" id="{07401CB6-3108-014D-9493-3B79E45FA716}"/>
                </a:ext>
              </a:extLst>
            </p:cNvPr>
            <p:cNvSpPr/>
            <p:nvPr/>
          </p:nvSpPr>
          <p:spPr>
            <a:xfrm>
              <a:off x="5374499" y="3086100"/>
              <a:ext cx="720000" cy="720000"/>
            </a:xfrm>
            <a:prstGeom prst="ellipse">
              <a:avLst/>
            </a:prstGeom>
            <a:solidFill>
              <a:srgbClr val="71ADBD"/>
            </a:solidFill>
            <a:ln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70" name="그림 969">
              <a:extLst>
                <a:ext uri="{FF2B5EF4-FFF2-40B4-BE49-F238E27FC236}">
                  <a16:creationId xmlns:a16="http://schemas.microsoft.com/office/drawing/2014/main" id="{000A2A3F-1D38-8BB2-679E-29A415BCA5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63027" y="3041523"/>
              <a:ext cx="759037" cy="759037"/>
            </a:xfrm>
            <a:prstGeom prst="rect">
              <a:avLst/>
            </a:prstGeom>
          </p:spPr>
        </p:pic>
      </p:grpSp>
      <p:grpSp>
        <p:nvGrpSpPr>
          <p:cNvPr id="977" name="그룹 976">
            <a:extLst>
              <a:ext uri="{FF2B5EF4-FFF2-40B4-BE49-F238E27FC236}">
                <a16:creationId xmlns:a16="http://schemas.microsoft.com/office/drawing/2014/main" id="{36A65D58-5F62-1613-48A5-B8D31B75A9F2}"/>
              </a:ext>
            </a:extLst>
          </p:cNvPr>
          <p:cNvGrpSpPr/>
          <p:nvPr/>
        </p:nvGrpSpPr>
        <p:grpSpPr>
          <a:xfrm>
            <a:off x="497868" y="5737552"/>
            <a:ext cx="978289" cy="975600"/>
            <a:chOff x="10591800" y="3893976"/>
            <a:chExt cx="978289" cy="975600"/>
          </a:xfrm>
        </p:grpSpPr>
        <p:sp>
          <p:nvSpPr>
            <p:cNvPr id="108" name="타원 107">
              <a:extLst>
                <a:ext uri="{FF2B5EF4-FFF2-40B4-BE49-F238E27FC236}">
                  <a16:creationId xmlns:a16="http://schemas.microsoft.com/office/drawing/2014/main" id="{CED31EF3-6493-1F4A-BC52-8B3899C48139}"/>
                </a:ext>
              </a:extLst>
            </p:cNvPr>
            <p:cNvSpPr/>
            <p:nvPr/>
          </p:nvSpPr>
          <p:spPr>
            <a:xfrm>
              <a:off x="10735298" y="4023925"/>
              <a:ext cx="720000" cy="720000"/>
            </a:xfrm>
            <a:prstGeom prst="ellipse">
              <a:avLst/>
            </a:prstGeom>
            <a:solidFill>
              <a:srgbClr val="71ADBD"/>
            </a:solidFill>
            <a:ln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74" name="그림 973">
              <a:extLst>
                <a:ext uri="{FF2B5EF4-FFF2-40B4-BE49-F238E27FC236}">
                  <a16:creationId xmlns:a16="http://schemas.microsoft.com/office/drawing/2014/main" id="{557E2618-A2A8-7D00-A9C4-D5B33B20D112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91800" y="3893976"/>
              <a:ext cx="978289" cy="975600"/>
            </a:xfrm>
            <a:prstGeom prst="rect">
              <a:avLst/>
            </a:prstGeom>
          </p:spPr>
        </p:pic>
        <p:sp>
          <p:nvSpPr>
            <p:cNvPr id="138" name="타원 137">
              <a:extLst>
                <a:ext uri="{FF2B5EF4-FFF2-40B4-BE49-F238E27FC236}">
                  <a16:creationId xmlns:a16="http://schemas.microsoft.com/office/drawing/2014/main" id="{76A28E67-D02B-C0CC-BE90-D4C1815E584A}"/>
                </a:ext>
              </a:extLst>
            </p:cNvPr>
            <p:cNvSpPr/>
            <p:nvPr/>
          </p:nvSpPr>
          <p:spPr>
            <a:xfrm>
              <a:off x="10746599" y="4041925"/>
              <a:ext cx="684000" cy="684000"/>
            </a:xfrm>
            <a:prstGeom prst="ellipse">
              <a:avLst/>
            </a:prstGeom>
            <a:noFill/>
            <a:ln w="63500"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77308E78-D5F7-8850-95A7-497E5A654027}"/>
              </a:ext>
            </a:extLst>
          </p:cNvPr>
          <p:cNvGrpSpPr/>
          <p:nvPr/>
        </p:nvGrpSpPr>
        <p:grpSpPr>
          <a:xfrm>
            <a:off x="625211" y="3226239"/>
            <a:ext cx="723600" cy="727200"/>
            <a:chOff x="5486400" y="3012371"/>
            <a:chExt cx="720000" cy="723949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5486400" y="3012371"/>
              <a:ext cx="720000" cy="720000"/>
              <a:chOff x="655932" y="3802221"/>
              <a:chExt cx="662163" cy="662163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16" cstate="print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655932" y="3802221"/>
                <a:ext cx="662163" cy="662163"/>
              </a:xfrm>
              <a:prstGeom prst="rect">
                <a:avLst/>
              </a:prstGeom>
              <a:ln>
                <a:noFill/>
              </a:ln>
            </p:spPr>
          </p:pic>
        </p:grp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C98D013F-9D2E-3545-7B7C-CB61999F9834}"/>
                </a:ext>
              </a:extLst>
            </p:cNvPr>
            <p:cNvSpPr/>
            <p:nvPr/>
          </p:nvSpPr>
          <p:spPr>
            <a:xfrm>
              <a:off x="5486400" y="3016320"/>
              <a:ext cx="720000" cy="720000"/>
            </a:xfrm>
            <a:prstGeom prst="ellipse">
              <a:avLst/>
            </a:prstGeom>
            <a:noFill/>
            <a:ln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17" cstate="print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83512" y="5721852"/>
            <a:ext cx="1006999" cy="1006999"/>
          </a:xfrm>
          <a:prstGeom prst="rect">
            <a:avLst/>
          </a:prstGeom>
        </p:spPr>
      </p:pic>
      <p:grpSp>
        <p:nvGrpSpPr>
          <p:cNvPr id="55" name="그룹 54">
            <a:extLst>
              <a:ext uri="{FF2B5EF4-FFF2-40B4-BE49-F238E27FC236}">
                <a16:creationId xmlns:a16="http://schemas.microsoft.com/office/drawing/2014/main" id="{B0412AA9-A1E2-445E-8270-B45B02AFDDAB}"/>
              </a:ext>
            </a:extLst>
          </p:cNvPr>
          <p:cNvGrpSpPr/>
          <p:nvPr/>
        </p:nvGrpSpPr>
        <p:grpSpPr>
          <a:xfrm>
            <a:off x="627011" y="7174686"/>
            <a:ext cx="720000" cy="720000"/>
            <a:chOff x="5400097" y="6972300"/>
            <a:chExt cx="720000" cy="720000"/>
          </a:xfrm>
        </p:grpSpPr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A94E3100-01C3-BAA7-31F4-9E1B344ACF51}"/>
                </a:ext>
              </a:extLst>
            </p:cNvPr>
            <p:cNvSpPr/>
            <p:nvPr/>
          </p:nvSpPr>
          <p:spPr>
            <a:xfrm>
              <a:off x="5400097" y="6972300"/>
              <a:ext cx="720000" cy="72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F3891D3E-65DB-343E-B516-D22077B38E6B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28005" y="7060615"/>
              <a:ext cx="498943" cy="543369"/>
            </a:xfrm>
            <a:prstGeom prst="rect">
              <a:avLst/>
            </a:prstGeom>
          </p:spPr>
        </p:pic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7F10AAA4-D619-DA5D-7C0E-8BAB6BBA4A99}"/>
              </a:ext>
            </a:extLst>
          </p:cNvPr>
          <p:cNvGrpSpPr/>
          <p:nvPr/>
        </p:nvGrpSpPr>
        <p:grpSpPr>
          <a:xfrm>
            <a:off x="627011" y="4536086"/>
            <a:ext cx="720000" cy="720000"/>
            <a:chOff x="4050673" y="4229298"/>
            <a:chExt cx="720000" cy="720000"/>
          </a:xfrm>
        </p:grpSpPr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8764B271-678F-0B97-5A03-EC8BB1F1CCBD}"/>
                </a:ext>
              </a:extLst>
            </p:cNvPr>
            <p:cNvSpPr/>
            <p:nvPr/>
          </p:nvSpPr>
          <p:spPr>
            <a:xfrm>
              <a:off x="4050673" y="4229298"/>
              <a:ext cx="720000" cy="72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E841F6FD-E8A2-8DBB-915E-415172E92AFD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65888" y="4324134"/>
              <a:ext cx="489570" cy="489570"/>
            </a:xfrm>
            <a:prstGeom prst="rect">
              <a:avLst/>
            </a:prstGeom>
          </p:spPr>
        </p:pic>
      </p:grpSp>
      <p:grpSp>
        <p:nvGrpSpPr>
          <p:cNvPr id="962" name="그룹 961">
            <a:extLst>
              <a:ext uri="{FF2B5EF4-FFF2-40B4-BE49-F238E27FC236}">
                <a16:creationId xmlns:a16="http://schemas.microsoft.com/office/drawing/2014/main" id="{D124FC9C-7FDE-F620-BF7F-7DCF77EF1891}"/>
              </a:ext>
            </a:extLst>
          </p:cNvPr>
          <p:cNvGrpSpPr/>
          <p:nvPr/>
        </p:nvGrpSpPr>
        <p:grpSpPr>
          <a:xfrm>
            <a:off x="627011" y="8490066"/>
            <a:ext cx="720000" cy="720000"/>
            <a:chOff x="4504700" y="8329719"/>
            <a:chExt cx="720000" cy="720000"/>
          </a:xfrm>
        </p:grpSpPr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A1B9997D-75C9-0696-7CA3-91BA109CA34D}"/>
                </a:ext>
              </a:extLst>
            </p:cNvPr>
            <p:cNvSpPr/>
            <p:nvPr/>
          </p:nvSpPr>
          <p:spPr>
            <a:xfrm>
              <a:off x="4504700" y="8329719"/>
              <a:ext cx="720000" cy="72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6E30E225-B37B-618B-9557-935E696CA3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31065" y="8450187"/>
              <a:ext cx="587410" cy="479063"/>
            </a:xfrm>
            <a:prstGeom prst="rect">
              <a:avLst/>
            </a:prstGeom>
          </p:spPr>
        </p:pic>
      </p:grpSp>
      <p:sp>
        <p:nvSpPr>
          <p:cNvPr id="106" name="TextBox 105">
            <a:extLst>
              <a:ext uri="{FF2B5EF4-FFF2-40B4-BE49-F238E27FC236}">
                <a16:creationId xmlns:a16="http://schemas.microsoft.com/office/drawing/2014/main" id="{A5512E1F-4089-E0EB-95F8-773AB6A95383}"/>
              </a:ext>
            </a:extLst>
          </p:cNvPr>
          <p:cNvSpPr txBox="1"/>
          <p:nvPr/>
        </p:nvSpPr>
        <p:spPr>
          <a:xfrm>
            <a:off x="2700000" y="540000"/>
            <a:ext cx="62154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1. </a:t>
            </a:r>
            <a:r>
              <a:rPr lang="ko-KR" altLang="en-US" sz="3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프로젝트 소개 및 목표</a:t>
            </a:r>
            <a:endParaRPr lang="en-US" altLang="ko-KR" sz="30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14" name="사각형: 둥근 모서리 113">
            <a:extLst>
              <a:ext uri="{FF2B5EF4-FFF2-40B4-BE49-F238E27FC236}">
                <a16:creationId xmlns:a16="http://schemas.microsoft.com/office/drawing/2014/main" id="{B07FD1CB-343E-BBD3-7C88-D2D88093B1FB}"/>
              </a:ext>
            </a:extLst>
          </p:cNvPr>
          <p:cNvSpPr/>
          <p:nvPr/>
        </p:nvSpPr>
        <p:spPr>
          <a:xfrm>
            <a:off x="4572000" y="4381775"/>
            <a:ext cx="10972800" cy="5098705"/>
          </a:xfrm>
          <a:prstGeom prst="roundRect">
            <a:avLst/>
          </a:prstGeom>
          <a:noFill/>
          <a:ln w="254000">
            <a:solidFill>
              <a:srgbClr val="71AD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 latinLnBrk="0"/>
            <a:endParaRPr lang="en-US" altLang="ko-KR" sz="2400" dirty="0">
              <a:solidFill>
                <a:schemeClr val="tx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fontAlgn="base" latinLnBrk="0"/>
            <a:endParaRPr lang="en-US" altLang="ko-KR" sz="2400" dirty="0">
              <a:solidFill>
                <a:schemeClr val="tx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fontAlgn="base" latinLnBrk="0"/>
            <a:r>
              <a:rPr lang="en-US" altLang="ko-KR" sz="2400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1. </a:t>
            </a:r>
            <a:r>
              <a:rPr lang="ko-KR" altLang="en-US" sz="2400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학습한</a:t>
            </a:r>
            <a:r>
              <a:rPr lang="ko-KR" altLang="en-US" sz="2400" dirty="0">
                <a:solidFill>
                  <a:schemeClr val="tx1"/>
                </a:solidFill>
                <a:effectLst/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ko-KR" altLang="en-US" sz="2400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내용</a:t>
            </a:r>
            <a:r>
              <a:rPr lang="ko-KR" altLang="en-US" sz="2400" dirty="0">
                <a:solidFill>
                  <a:schemeClr val="tx1"/>
                </a:solidFill>
                <a:effectLst/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ko-KR" altLang="en-US" sz="2400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활용</a:t>
            </a:r>
            <a:r>
              <a:rPr lang="ko-KR" altLang="en-US" sz="2400" dirty="0">
                <a:solidFill>
                  <a:schemeClr val="tx1"/>
                </a:solidFill>
                <a:effectLst/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ko-KR" altLang="en-US" sz="2400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능력</a:t>
            </a:r>
            <a:r>
              <a:rPr lang="ko-KR" altLang="en-US" sz="2400" dirty="0">
                <a:solidFill>
                  <a:schemeClr val="tx1"/>
                </a:solidFill>
                <a:effectLst/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ko-KR" altLang="en-US" sz="2400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향상</a:t>
            </a:r>
            <a:endParaRPr lang="en-US" altLang="ko-KR" sz="2400" dirty="0">
              <a:solidFill>
                <a:schemeClr val="tx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lvl="1" fontAlgn="base" latinLnBrk="0"/>
            <a:r>
              <a:rPr lang="en-US" altLang="ko-KR" sz="2400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- html, </a:t>
            </a:r>
            <a:r>
              <a:rPr lang="en-US" altLang="ko-KR" sz="2400" dirty="0" err="1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css</a:t>
            </a:r>
            <a:r>
              <a:rPr lang="en-US" altLang="ko-KR" sz="2400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, </a:t>
            </a:r>
            <a:r>
              <a:rPr lang="en-US" altLang="ko-KR" sz="2400" dirty="0" err="1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javascript</a:t>
            </a:r>
            <a:r>
              <a:rPr lang="en-US" altLang="ko-KR" sz="2400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, </a:t>
            </a:r>
            <a:r>
              <a:rPr lang="en-US" altLang="ko-KR" sz="2400" dirty="0" err="1">
                <a:solidFill>
                  <a:schemeClr val="tx1"/>
                </a:solidFill>
                <a:effectLst/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Jquery</a:t>
            </a:r>
            <a:r>
              <a:rPr lang="en-US" altLang="ko-KR" sz="2400" dirty="0">
                <a:solidFill>
                  <a:schemeClr val="tx1"/>
                </a:solidFill>
                <a:effectLst/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, Servlet, </a:t>
            </a:r>
            <a:r>
              <a:rPr lang="en-US" altLang="ko-KR" sz="2400" dirty="0" err="1">
                <a:solidFill>
                  <a:schemeClr val="tx1"/>
                </a:solidFill>
                <a:effectLst/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jsp</a:t>
            </a:r>
            <a:r>
              <a:rPr lang="en-US" altLang="ko-KR" sz="2400" dirty="0">
                <a:solidFill>
                  <a:schemeClr val="tx1"/>
                </a:solidFill>
                <a:effectLst/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endParaRPr lang="en-US" altLang="ko-KR" sz="2400" dirty="0">
              <a:solidFill>
                <a:schemeClr val="tx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lvl="1" fontAlgn="base" latinLnBrk="0"/>
            <a:r>
              <a:rPr lang="en-US" altLang="ko-KR" sz="2400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- </a:t>
            </a:r>
            <a:r>
              <a:rPr lang="en-US" altLang="ko-KR" sz="2400" dirty="0">
                <a:solidFill>
                  <a:schemeClr val="tx1"/>
                </a:solidFill>
                <a:effectLst/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MVC </a:t>
            </a:r>
            <a:r>
              <a:rPr lang="ko-KR" altLang="en-US" sz="2400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패턴 활용</a:t>
            </a:r>
            <a:endParaRPr lang="en-US" altLang="ko-KR" sz="2400" dirty="0">
              <a:solidFill>
                <a:schemeClr val="tx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lvl="1" fontAlgn="base" latinLnBrk="0"/>
            <a:r>
              <a:rPr lang="en-US" altLang="ko-KR" sz="2400" dirty="0">
                <a:solidFill>
                  <a:schemeClr val="tx1"/>
                </a:solidFill>
                <a:effectLst/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- SQL </a:t>
            </a:r>
            <a:r>
              <a:rPr lang="ko-KR" altLang="en-US" sz="2400" dirty="0">
                <a:solidFill>
                  <a:schemeClr val="tx1"/>
                </a:solidFill>
                <a:effectLst/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작성</a:t>
            </a:r>
            <a:endParaRPr lang="en-US" altLang="ko-KR" sz="2400" dirty="0">
              <a:solidFill>
                <a:schemeClr val="tx1"/>
              </a:solidFill>
              <a:effectLst/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lvl="1" fontAlgn="base" latinLnBrk="0"/>
            <a:endParaRPr lang="ko-KR" altLang="en-US" sz="2400" dirty="0">
              <a:solidFill>
                <a:schemeClr val="tx1"/>
              </a:solidFill>
              <a:effectLst/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fontAlgn="base" latinLnBrk="0"/>
            <a:r>
              <a:rPr lang="ko-KR" altLang="en-US" sz="2400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en-US" altLang="ko-KR" sz="2400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2. </a:t>
            </a:r>
            <a:r>
              <a:rPr lang="ko-KR" altLang="en-US" sz="2400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프로젝트</a:t>
            </a:r>
            <a:r>
              <a:rPr lang="ko-KR" altLang="en-US" sz="2400" dirty="0">
                <a:solidFill>
                  <a:schemeClr val="tx1"/>
                </a:solidFill>
                <a:effectLst/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ko-KR" altLang="en-US" sz="2400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협업</a:t>
            </a:r>
            <a:r>
              <a:rPr lang="ko-KR" altLang="en-US" sz="2400" dirty="0">
                <a:solidFill>
                  <a:schemeClr val="tx1"/>
                </a:solidFill>
                <a:effectLst/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ko-KR" altLang="en-US" sz="2400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프로세스</a:t>
            </a:r>
            <a:r>
              <a:rPr lang="ko-KR" altLang="en-US" sz="2400" dirty="0">
                <a:solidFill>
                  <a:schemeClr val="tx1"/>
                </a:solidFill>
                <a:effectLst/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ko-KR" altLang="en-US" sz="2400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경험</a:t>
            </a:r>
            <a:endParaRPr lang="en-US" altLang="ko-KR" sz="2400" dirty="0">
              <a:solidFill>
                <a:schemeClr val="tx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800100" lvl="1" indent="-342900" fontAlgn="base" latinLnBrk="0">
              <a:buFontTx/>
              <a:buChar char="-"/>
            </a:pPr>
            <a:r>
              <a:rPr lang="en-US" altLang="ko-KR" sz="2400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Git &amp; GitHub </a:t>
            </a:r>
            <a:r>
              <a:rPr lang="ko-KR" altLang="en-US" sz="2400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활용</a:t>
            </a:r>
            <a:endParaRPr lang="en-US" altLang="ko-KR" sz="2400" dirty="0">
              <a:solidFill>
                <a:schemeClr val="tx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lvl="1" fontAlgn="base" latinLnBrk="0"/>
            <a:endParaRPr lang="en-US" altLang="ko-KR" sz="2400" dirty="0">
              <a:solidFill>
                <a:schemeClr val="tx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lvl="1" fontAlgn="base" latinLnBrk="0"/>
            <a:endParaRPr lang="en-US" altLang="ko-KR" sz="2400" dirty="0">
              <a:solidFill>
                <a:schemeClr val="tx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lvl="1" fontAlgn="base" latinLnBrk="0"/>
            <a:endParaRPr lang="en-US" altLang="ko-KR" sz="2400" dirty="0">
              <a:solidFill>
                <a:schemeClr val="tx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lvl="1" fontAlgn="base" latinLnBrk="0"/>
            <a:endParaRPr lang="en-US" altLang="ko-KR" sz="2400" dirty="0">
              <a:solidFill>
                <a:schemeClr val="tx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algn="ctr"/>
            <a:endParaRPr lang="ko-KR" altLang="en-US" sz="2400" dirty="0">
              <a:solidFill>
                <a:schemeClr val="tx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15" name="사각형: 둥근 모서리 114">
            <a:extLst>
              <a:ext uri="{FF2B5EF4-FFF2-40B4-BE49-F238E27FC236}">
                <a16:creationId xmlns:a16="http://schemas.microsoft.com/office/drawing/2014/main" id="{C1FD8758-3281-3B81-8DF6-CBE00231CE50}"/>
              </a:ext>
            </a:extLst>
          </p:cNvPr>
          <p:cNvSpPr/>
          <p:nvPr/>
        </p:nvSpPr>
        <p:spPr>
          <a:xfrm>
            <a:off x="4577100" y="1409699"/>
            <a:ext cx="10967700" cy="1835749"/>
          </a:xfrm>
          <a:prstGeom prst="roundRect">
            <a:avLst/>
          </a:prstGeom>
          <a:noFill/>
          <a:ln w="254000">
            <a:solidFill>
              <a:srgbClr val="71AD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800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기타 판매 쇼핑몰 구현</a:t>
            </a:r>
          </a:p>
        </p:txBody>
      </p:sp>
    </p:spTree>
    <p:extLst>
      <p:ext uri="{BB962C8B-B14F-4D97-AF65-F5344CB8AC3E}">
        <p14:creationId xmlns:p14="http://schemas.microsoft.com/office/powerpoint/2010/main" val="39446327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그룹 23">
            <a:extLst>
              <a:ext uri="{FF2B5EF4-FFF2-40B4-BE49-F238E27FC236}">
                <a16:creationId xmlns:a16="http://schemas.microsoft.com/office/drawing/2014/main" id="{77308E78-D5F7-8850-95A7-497E5A654027}"/>
              </a:ext>
            </a:extLst>
          </p:cNvPr>
          <p:cNvGrpSpPr/>
          <p:nvPr/>
        </p:nvGrpSpPr>
        <p:grpSpPr>
          <a:xfrm>
            <a:off x="625211" y="3226239"/>
            <a:ext cx="723600" cy="727200"/>
            <a:chOff x="5486400" y="3012371"/>
            <a:chExt cx="720000" cy="723949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5486400" y="3012371"/>
              <a:ext cx="720000" cy="720000"/>
              <a:chOff x="655932" y="3802221"/>
              <a:chExt cx="662163" cy="662163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655932" y="3802221"/>
                <a:ext cx="662163" cy="662163"/>
              </a:xfrm>
              <a:prstGeom prst="rect">
                <a:avLst/>
              </a:prstGeom>
              <a:ln>
                <a:noFill/>
              </a:ln>
            </p:spPr>
          </p:pic>
        </p:grp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C98D013F-9D2E-3545-7B7C-CB61999F9834}"/>
                </a:ext>
              </a:extLst>
            </p:cNvPr>
            <p:cNvSpPr/>
            <p:nvPr/>
          </p:nvSpPr>
          <p:spPr>
            <a:xfrm>
              <a:off x="5486400" y="3016320"/>
              <a:ext cx="720000" cy="720000"/>
            </a:xfrm>
            <a:prstGeom prst="ellipse">
              <a:avLst/>
            </a:prstGeom>
            <a:noFill/>
            <a:ln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085329B6-7F32-C123-C075-C78EF7F61922}"/>
              </a:ext>
            </a:extLst>
          </p:cNvPr>
          <p:cNvGrpSpPr/>
          <p:nvPr/>
        </p:nvGrpSpPr>
        <p:grpSpPr>
          <a:xfrm>
            <a:off x="249440" y="1633784"/>
            <a:ext cx="2258470" cy="1266792"/>
            <a:chOff x="214665" y="1518039"/>
            <a:chExt cx="2258470" cy="1571737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214665" y="1518039"/>
              <a:ext cx="2258470" cy="1498282"/>
              <a:chOff x="157115" y="1687865"/>
              <a:chExt cx="2258470" cy="1498282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57115" y="1687865"/>
                <a:ext cx="2258470" cy="1498282"/>
              </a:xfrm>
              <a:prstGeom prst="rect">
                <a:avLst/>
              </a:prstGeom>
            </p:spPr>
          </p:pic>
        </p:grpSp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39498" y="1662000"/>
              <a:ext cx="1427546" cy="1427776"/>
            </a:xfrm>
            <a:prstGeom prst="rect">
              <a:avLst/>
            </a:prstGeom>
          </p:spPr>
        </p:pic>
      </p:grp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A047EF07-4BD6-963A-FD60-68343A45DE92}"/>
              </a:ext>
            </a:extLst>
          </p:cNvPr>
          <p:cNvGrpSpPr/>
          <p:nvPr/>
        </p:nvGrpSpPr>
        <p:grpSpPr>
          <a:xfrm>
            <a:off x="249440" y="5581727"/>
            <a:ext cx="2258470" cy="1266792"/>
            <a:chOff x="214665" y="1518039"/>
            <a:chExt cx="2258470" cy="1571737"/>
          </a:xfrm>
        </p:grpSpPr>
        <p:grpSp>
          <p:nvGrpSpPr>
            <p:cNvPr id="87" name="그룹 1003">
              <a:extLst>
                <a:ext uri="{FF2B5EF4-FFF2-40B4-BE49-F238E27FC236}">
                  <a16:creationId xmlns:a16="http://schemas.microsoft.com/office/drawing/2014/main" id="{C19A4BAE-182C-DE07-3E1F-FAAC3FB87729}"/>
                </a:ext>
              </a:extLst>
            </p:cNvPr>
            <p:cNvGrpSpPr/>
            <p:nvPr/>
          </p:nvGrpSpPr>
          <p:grpSpPr>
            <a:xfrm>
              <a:off x="214665" y="1518039"/>
              <a:ext cx="2258470" cy="1498282"/>
              <a:chOff x="157115" y="1687865"/>
              <a:chExt cx="2258470" cy="1498282"/>
            </a:xfrm>
          </p:grpSpPr>
          <p:pic>
            <p:nvPicPr>
              <p:cNvPr id="89" name="Object 8">
                <a:extLst>
                  <a:ext uri="{FF2B5EF4-FFF2-40B4-BE49-F238E27FC236}">
                    <a16:creationId xmlns:a16="http://schemas.microsoft.com/office/drawing/2014/main" id="{7CA85E2C-6C66-A3A9-1872-4AFC5F11E8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57115" y="1687865"/>
                <a:ext cx="2258470" cy="1498282"/>
              </a:xfrm>
              <a:prstGeom prst="rect">
                <a:avLst/>
              </a:prstGeom>
            </p:spPr>
          </p:pic>
        </p:grpSp>
        <p:pic>
          <p:nvPicPr>
            <p:cNvPr id="88" name="Object 11">
              <a:extLst>
                <a:ext uri="{FF2B5EF4-FFF2-40B4-BE49-F238E27FC236}">
                  <a16:creationId xmlns:a16="http://schemas.microsoft.com/office/drawing/2014/main" id="{1429CA85-341A-3A83-86F1-26A95A48435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39498" y="1662000"/>
              <a:ext cx="1427546" cy="1427776"/>
            </a:xfrm>
            <a:prstGeom prst="rect">
              <a:avLst/>
            </a:prstGeom>
          </p:spPr>
        </p:pic>
      </p:grp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DD6A0809-9551-C2D3-8787-F842D667A716}"/>
              </a:ext>
            </a:extLst>
          </p:cNvPr>
          <p:cNvGrpSpPr/>
          <p:nvPr/>
        </p:nvGrpSpPr>
        <p:grpSpPr>
          <a:xfrm>
            <a:off x="249440" y="6897708"/>
            <a:ext cx="2258470" cy="1266792"/>
            <a:chOff x="265987" y="1633784"/>
            <a:chExt cx="2258470" cy="1266792"/>
          </a:xfrm>
        </p:grpSpPr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05EEB148-479D-8D50-50BD-AEB7E8D813BC}"/>
                </a:ext>
              </a:extLst>
            </p:cNvPr>
            <p:cNvGrpSpPr/>
            <p:nvPr/>
          </p:nvGrpSpPr>
          <p:grpSpPr>
            <a:xfrm>
              <a:off x="265987" y="1633784"/>
              <a:ext cx="2258470" cy="1266792"/>
              <a:chOff x="214665" y="1518039"/>
              <a:chExt cx="2258470" cy="1571737"/>
            </a:xfrm>
          </p:grpSpPr>
          <p:grpSp>
            <p:nvGrpSpPr>
              <p:cNvPr id="95" name="그룹 1003">
                <a:extLst>
                  <a:ext uri="{FF2B5EF4-FFF2-40B4-BE49-F238E27FC236}">
                    <a16:creationId xmlns:a16="http://schemas.microsoft.com/office/drawing/2014/main" id="{DD88300F-FF39-5F3B-3185-78E91A3F5F1C}"/>
                  </a:ext>
                </a:extLst>
              </p:cNvPr>
              <p:cNvGrpSpPr/>
              <p:nvPr/>
            </p:nvGrpSpPr>
            <p:grpSpPr>
              <a:xfrm>
                <a:off x="214665" y="1518039"/>
                <a:ext cx="2258470" cy="1498282"/>
                <a:chOff x="157115" y="1687865"/>
                <a:chExt cx="2258470" cy="1498282"/>
              </a:xfrm>
            </p:grpSpPr>
            <p:pic>
              <p:nvPicPr>
                <p:cNvPr id="97" name="Object 8">
                  <a:extLst>
                    <a:ext uri="{FF2B5EF4-FFF2-40B4-BE49-F238E27FC236}">
                      <a16:creationId xmlns:a16="http://schemas.microsoft.com/office/drawing/2014/main" id="{B9EE942D-11D8-D80C-CDAF-3716C19A124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157115" y="1687865"/>
                  <a:ext cx="2258470" cy="1498282"/>
                </a:xfrm>
                <a:prstGeom prst="rect">
                  <a:avLst/>
                </a:prstGeom>
              </p:spPr>
            </p:pic>
          </p:grpSp>
          <p:pic>
            <p:nvPicPr>
              <p:cNvPr id="96" name="Object 11">
                <a:extLst>
                  <a:ext uri="{FF2B5EF4-FFF2-40B4-BE49-F238E27FC236}">
                    <a16:creationId xmlns:a16="http://schemas.microsoft.com/office/drawing/2014/main" id="{1203C55D-4D18-0002-B938-CED1D89666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439498" y="1662000"/>
                <a:ext cx="1427546" cy="1427776"/>
              </a:xfrm>
              <a:prstGeom prst="rect">
                <a:avLst/>
              </a:prstGeom>
            </p:spPr>
          </p:pic>
        </p:grpSp>
        <p:grpSp>
          <p:nvGrpSpPr>
            <p:cNvPr id="92" name="그룹 91">
              <a:extLst>
                <a:ext uri="{FF2B5EF4-FFF2-40B4-BE49-F238E27FC236}">
                  <a16:creationId xmlns:a16="http://schemas.microsoft.com/office/drawing/2014/main" id="{2FD18B24-14BD-F151-8522-B2CAA7AFF19E}"/>
                </a:ext>
              </a:extLst>
            </p:cNvPr>
            <p:cNvGrpSpPr/>
            <p:nvPr/>
          </p:nvGrpSpPr>
          <p:grpSpPr>
            <a:xfrm>
              <a:off x="684561" y="1910236"/>
              <a:ext cx="713773" cy="713888"/>
              <a:chOff x="2598479" y="877368"/>
              <a:chExt cx="713773" cy="713888"/>
            </a:xfrm>
          </p:grpSpPr>
          <p:sp>
            <p:nvSpPr>
              <p:cNvPr id="93" name="타원 92">
                <a:extLst>
                  <a:ext uri="{FF2B5EF4-FFF2-40B4-BE49-F238E27FC236}">
                    <a16:creationId xmlns:a16="http://schemas.microsoft.com/office/drawing/2014/main" id="{B93940F3-40D6-8509-E843-7108DD981ECC}"/>
                  </a:ext>
                </a:extLst>
              </p:cNvPr>
              <p:cNvSpPr/>
              <p:nvPr/>
            </p:nvSpPr>
            <p:spPr>
              <a:xfrm>
                <a:off x="2701424" y="984371"/>
                <a:ext cx="507884" cy="49988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>
                <a:outerShdw blurRad="50800" dist="50800" dir="5400000" algn="ctr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94" name="Object 12">
                <a:extLst>
                  <a:ext uri="{FF2B5EF4-FFF2-40B4-BE49-F238E27FC236}">
                    <a16:creationId xmlns:a16="http://schemas.microsoft.com/office/drawing/2014/main" id="{5A841BB6-3B6A-13BD-BAD5-F1AFF55328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saturation sat="99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2598479" y="877368"/>
                <a:ext cx="713773" cy="713888"/>
              </a:xfrm>
              <a:prstGeom prst="rect">
                <a:avLst/>
              </a:prstGeom>
            </p:spPr>
          </p:pic>
        </p:grpSp>
      </p:grp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5DBFF021-856E-0CFA-FA59-5C1401560AD0}"/>
              </a:ext>
            </a:extLst>
          </p:cNvPr>
          <p:cNvGrpSpPr/>
          <p:nvPr/>
        </p:nvGrpSpPr>
        <p:grpSpPr>
          <a:xfrm>
            <a:off x="249440" y="4265746"/>
            <a:ext cx="2258470" cy="1266792"/>
            <a:chOff x="265987" y="1633784"/>
            <a:chExt cx="2258470" cy="1266792"/>
          </a:xfrm>
        </p:grpSpPr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7CB89DB2-D9AF-A18F-EEF6-4B987ED8D48E}"/>
                </a:ext>
              </a:extLst>
            </p:cNvPr>
            <p:cNvGrpSpPr/>
            <p:nvPr/>
          </p:nvGrpSpPr>
          <p:grpSpPr>
            <a:xfrm>
              <a:off x="265987" y="1633784"/>
              <a:ext cx="2258470" cy="1266792"/>
              <a:chOff x="214665" y="1518039"/>
              <a:chExt cx="2258470" cy="1571737"/>
            </a:xfrm>
          </p:grpSpPr>
          <p:grpSp>
            <p:nvGrpSpPr>
              <p:cNvPr id="79" name="그룹 1003">
                <a:extLst>
                  <a:ext uri="{FF2B5EF4-FFF2-40B4-BE49-F238E27FC236}">
                    <a16:creationId xmlns:a16="http://schemas.microsoft.com/office/drawing/2014/main" id="{A89EE4FE-6DF3-1276-084C-416221A5CC2C}"/>
                  </a:ext>
                </a:extLst>
              </p:cNvPr>
              <p:cNvGrpSpPr/>
              <p:nvPr/>
            </p:nvGrpSpPr>
            <p:grpSpPr>
              <a:xfrm>
                <a:off x="214665" y="1518039"/>
                <a:ext cx="2258470" cy="1498282"/>
                <a:chOff x="157115" y="1687865"/>
                <a:chExt cx="2258470" cy="1498282"/>
              </a:xfrm>
            </p:grpSpPr>
            <p:pic>
              <p:nvPicPr>
                <p:cNvPr id="81" name="Object 8">
                  <a:extLst>
                    <a:ext uri="{FF2B5EF4-FFF2-40B4-BE49-F238E27FC236}">
                      <a16:creationId xmlns:a16="http://schemas.microsoft.com/office/drawing/2014/main" id="{D2FD5B73-FEFD-D0B6-56CB-42C62A5F488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157115" y="1687865"/>
                  <a:ext cx="2258470" cy="1498282"/>
                </a:xfrm>
                <a:prstGeom prst="rect">
                  <a:avLst/>
                </a:prstGeom>
              </p:spPr>
            </p:pic>
          </p:grpSp>
          <p:pic>
            <p:nvPicPr>
              <p:cNvPr id="80" name="Object 11">
                <a:extLst>
                  <a:ext uri="{FF2B5EF4-FFF2-40B4-BE49-F238E27FC236}">
                    <a16:creationId xmlns:a16="http://schemas.microsoft.com/office/drawing/2014/main" id="{924F7FFA-351B-E4F8-7A59-7CE1296ACF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439498" y="1662000"/>
                <a:ext cx="1427546" cy="1427776"/>
              </a:xfrm>
              <a:prstGeom prst="rect">
                <a:avLst/>
              </a:prstGeom>
            </p:spPr>
          </p:pic>
        </p:grpSp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id="{08ADA1C8-A145-D230-45B9-52C465ADD0EF}"/>
                </a:ext>
              </a:extLst>
            </p:cNvPr>
            <p:cNvGrpSpPr/>
            <p:nvPr/>
          </p:nvGrpSpPr>
          <p:grpSpPr>
            <a:xfrm>
              <a:off x="684561" y="1910236"/>
              <a:ext cx="713773" cy="713888"/>
              <a:chOff x="2598479" y="877368"/>
              <a:chExt cx="713773" cy="713888"/>
            </a:xfrm>
          </p:grpSpPr>
          <p:sp>
            <p:nvSpPr>
              <p:cNvPr id="77" name="타원 76">
                <a:extLst>
                  <a:ext uri="{FF2B5EF4-FFF2-40B4-BE49-F238E27FC236}">
                    <a16:creationId xmlns:a16="http://schemas.microsoft.com/office/drawing/2014/main" id="{E98865E4-31E5-5260-1653-1C2737C596B2}"/>
                  </a:ext>
                </a:extLst>
              </p:cNvPr>
              <p:cNvSpPr/>
              <p:nvPr/>
            </p:nvSpPr>
            <p:spPr>
              <a:xfrm>
                <a:off x="2701424" y="984371"/>
                <a:ext cx="507884" cy="49988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>
                <a:outerShdw blurRad="50800" dist="50800" dir="5400000" algn="ctr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78" name="Object 12">
                <a:extLst>
                  <a:ext uri="{FF2B5EF4-FFF2-40B4-BE49-F238E27FC236}">
                    <a16:creationId xmlns:a16="http://schemas.microsoft.com/office/drawing/2014/main" id="{F953075B-1EC5-96A9-E035-FA404C2A02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saturation sat="99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2598479" y="877368"/>
                <a:ext cx="713773" cy="713888"/>
              </a:xfrm>
              <a:prstGeom prst="rect">
                <a:avLst/>
              </a:prstGeom>
            </p:spPr>
          </p:pic>
        </p:grpSp>
      </p:grpSp>
      <p:grpSp>
        <p:nvGrpSpPr>
          <p:cNvPr id="98" name="그룹 97">
            <a:extLst>
              <a:ext uri="{FF2B5EF4-FFF2-40B4-BE49-F238E27FC236}">
                <a16:creationId xmlns:a16="http://schemas.microsoft.com/office/drawing/2014/main" id="{91805227-00EB-865D-66AD-C59603D86781}"/>
              </a:ext>
            </a:extLst>
          </p:cNvPr>
          <p:cNvGrpSpPr/>
          <p:nvPr/>
        </p:nvGrpSpPr>
        <p:grpSpPr>
          <a:xfrm>
            <a:off x="249440" y="8213689"/>
            <a:ext cx="2258470" cy="1266792"/>
            <a:chOff x="265987" y="1633784"/>
            <a:chExt cx="2258470" cy="1266792"/>
          </a:xfrm>
        </p:grpSpPr>
        <p:grpSp>
          <p:nvGrpSpPr>
            <p:cNvPr id="99" name="그룹 98">
              <a:extLst>
                <a:ext uri="{FF2B5EF4-FFF2-40B4-BE49-F238E27FC236}">
                  <a16:creationId xmlns:a16="http://schemas.microsoft.com/office/drawing/2014/main" id="{B91EE3A2-2934-8480-A16C-99B71B72F179}"/>
                </a:ext>
              </a:extLst>
            </p:cNvPr>
            <p:cNvGrpSpPr/>
            <p:nvPr/>
          </p:nvGrpSpPr>
          <p:grpSpPr>
            <a:xfrm>
              <a:off x="265987" y="1633784"/>
              <a:ext cx="2258470" cy="1266792"/>
              <a:chOff x="214665" y="1518039"/>
              <a:chExt cx="2258470" cy="1571737"/>
            </a:xfrm>
          </p:grpSpPr>
          <p:grpSp>
            <p:nvGrpSpPr>
              <p:cNvPr id="103" name="그룹 1003">
                <a:extLst>
                  <a:ext uri="{FF2B5EF4-FFF2-40B4-BE49-F238E27FC236}">
                    <a16:creationId xmlns:a16="http://schemas.microsoft.com/office/drawing/2014/main" id="{1E76178E-DADB-3508-D2D1-031720B3F84A}"/>
                  </a:ext>
                </a:extLst>
              </p:cNvPr>
              <p:cNvGrpSpPr/>
              <p:nvPr/>
            </p:nvGrpSpPr>
            <p:grpSpPr>
              <a:xfrm>
                <a:off x="214665" y="1518039"/>
                <a:ext cx="2258470" cy="1498282"/>
                <a:chOff x="157115" y="1687865"/>
                <a:chExt cx="2258470" cy="1498282"/>
              </a:xfrm>
            </p:grpSpPr>
            <p:pic>
              <p:nvPicPr>
                <p:cNvPr id="105" name="Object 8">
                  <a:extLst>
                    <a:ext uri="{FF2B5EF4-FFF2-40B4-BE49-F238E27FC236}">
                      <a16:creationId xmlns:a16="http://schemas.microsoft.com/office/drawing/2014/main" id="{D3FD6070-5BB2-0D62-2242-D2320362DB9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157115" y="1687865"/>
                  <a:ext cx="2258470" cy="1498282"/>
                </a:xfrm>
                <a:prstGeom prst="rect">
                  <a:avLst/>
                </a:prstGeom>
              </p:spPr>
            </p:pic>
          </p:grpSp>
          <p:pic>
            <p:nvPicPr>
              <p:cNvPr id="104" name="Object 11">
                <a:extLst>
                  <a:ext uri="{FF2B5EF4-FFF2-40B4-BE49-F238E27FC236}">
                    <a16:creationId xmlns:a16="http://schemas.microsoft.com/office/drawing/2014/main" id="{F50C0861-A442-258C-9302-DBBEADBBCA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439498" y="1662000"/>
                <a:ext cx="1427546" cy="1427776"/>
              </a:xfrm>
              <a:prstGeom prst="rect">
                <a:avLst/>
              </a:prstGeom>
            </p:spPr>
          </p:pic>
        </p:grpSp>
        <p:grpSp>
          <p:nvGrpSpPr>
            <p:cNvPr id="100" name="그룹 99">
              <a:extLst>
                <a:ext uri="{FF2B5EF4-FFF2-40B4-BE49-F238E27FC236}">
                  <a16:creationId xmlns:a16="http://schemas.microsoft.com/office/drawing/2014/main" id="{A1D23004-EC7A-0B3E-CE34-AA4D9C0E020D}"/>
                </a:ext>
              </a:extLst>
            </p:cNvPr>
            <p:cNvGrpSpPr/>
            <p:nvPr/>
          </p:nvGrpSpPr>
          <p:grpSpPr>
            <a:xfrm>
              <a:off x="684561" y="1910236"/>
              <a:ext cx="713773" cy="713888"/>
              <a:chOff x="2598479" y="877368"/>
              <a:chExt cx="713773" cy="713888"/>
            </a:xfrm>
          </p:grpSpPr>
          <p:sp>
            <p:nvSpPr>
              <p:cNvPr id="101" name="타원 100">
                <a:extLst>
                  <a:ext uri="{FF2B5EF4-FFF2-40B4-BE49-F238E27FC236}">
                    <a16:creationId xmlns:a16="http://schemas.microsoft.com/office/drawing/2014/main" id="{07553E53-382F-1752-8A24-661532BB5FDA}"/>
                  </a:ext>
                </a:extLst>
              </p:cNvPr>
              <p:cNvSpPr/>
              <p:nvPr/>
            </p:nvSpPr>
            <p:spPr>
              <a:xfrm>
                <a:off x="2701424" y="984371"/>
                <a:ext cx="507884" cy="49988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>
                <a:outerShdw blurRad="50800" dist="50800" dir="5400000" algn="ctr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02" name="Object 12">
                <a:extLst>
                  <a:ext uri="{FF2B5EF4-FFF2-40B4-BE49-F238E27FC236}">
                    <a16:creationId xmlns:a16="http://schemas.microsoft.com/office/drawing/2014/main" id="{E43A979F-D1CF-3392-1D77-714AA62D5C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saturation sat="99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2598479" y="877368"/>
                <a:ext cx="713773" cy="713888"/>
              </a:xfrm>
              <a:prstGeom prst="rect">
                <a:avLst/>
              </a:prstGeom>
            </p:spPr>
          </p:pic>
        </p:grpSp>
      </p:grpSp>
      <p:grpSp>
        <p:nvGrpSpPr>
          <p:cNvPr id="1001" name="그룹 1001"/>
          <p:cNvGrpSpPr/>
          <p:nvPr/>
        </p:nvGrpSpPr>
        <p:grpSpPr>
          <a:xfrm>
            <a:off x="0" y="0"/>
            <a:ext cx="1974026" cy="10285714"/>
            <a:chOff x="0" y="0"/>
            <a:chExt cx="1974026" cy="10285714"/>
          </a:xfrm>
          <a:solidFill>
            <a:srgbClr val="66FFFF"/>
          </a:solidFill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8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0" y="0"/>
              <a:ext cx="1974026" cy="10285714"/>
            </a:xfrm>
            <a:prstGeom prst="rect">
              <a:avLst/>
            </a:prstGeom>
            <a:grpFill/>
          </p:spPr>
        </p:pic>
      </p:grpSp>
      <p:grpSp>
        <p:nvGrpSpPr>
          <p:cNvPr id="1002" name="그룹 1002"/>
          <p:cNvGrpSpPr/>
          <p:nvPr/>
        </p:nvGrpSpPr>
        <p:grpSpPr>
          <a:xfrm>
            <a:off x="775186" y="602805"/>
            <a:ext cx="532523" cy="461298"/>
            <a:chOff x="720752" y="655139"/>
            <a:chExt cx="532523" cy="46129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20752" y="655139"/>
              <a:ext cx="532523" cy="461298"/>
            </a:xfrm>
            <a:prstGeom prst="rect">
              <a:avLst/>
            </a:prstGeom>
          </p:spPr>
        </p:pic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7548E384-198E-F3CC-024E-0525758AE028}"/>
              </a:ext>
            </a:extLst>
          </p:cNvPr>
          <p:cNvGrpSpPr/>
          <p:nvPr/>
        </p:nvGrpSpPr>
        <p:grpSpPr>
          <a:xfrm>
            <a:off x="630126" y="1910236"/>
            <a:ext cx="713773" cy="713888"/>
            <a:chOff x="2598479" y="877368"/>
            <a:chExt cx="713773" cy="713888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877DC774-D555-4671-545B-7541CB58917D}"/>
                </a:ext>
              </a:extLst>
            </p:cNvPr>
            <p:cNvSpPr/>
            <p:nvPr/>
          </p:nvSpPr>
          <p:spPr>
            <a:xfrm>
              <a:off x="2701424" y="984371"/>
              <a:ext cx="507884" cy="49988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50800" dir="5400000" algn="ct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99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598479" y="877368"/>
              <a:ext cx="713773" cy="713888"/>
            </a:xfrm>
            <a:prstGeom prst="rect">
              <a:avLst/>
            </a:prstGeom>
          </p:spPr>
        </p:pic>
      </p:grpSp>
      <p:grpSp>
        <p:nvGrpSpPr>
          <p:cNvPr id="980" name="그룹 979">
            <a:extLst>
              <a:ext uri="{FF2B5EF4-FFF2-40B4-BE49-F238E27FC236}">
                <a16:creationId xmlns:a16="http://schemas.microsoft.com/office/drawing/2014/main" id="{D63FA840-CABB-C746-DC8E-DE5F0FA293A9}"/>
              </a:ext>
            </a:extLst>
          </p:cNvPr>
          <p:cNvGrpSpPr/>
          <p:nvPr/>
        </p:nvGrpSpPr>
        <p:grpSpPr>
          <a:xfrm>
            <a:off x="627011" y="1877578"/>
            <a:ext cx="720000" cy="720000"/>
            <a:chOff x="4711966" y="2079839"/>
            <a:chExt cx="720000" cy="720000"/>
          </a:xfrm>
        </p:grpSpPr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195ABF67-66D8-EF14-4891-883E58D79B25}"/>
                </a:ext>
              </a:extLst>
            </p:cNvPr>
            <p:cNvSpPr/>
            <p:nvPr/>
          </p:nvSpPr>
          <p:spPr>
            <a:xfrm>
              <a:off x="4711966" y="2079839"/>
              <a:ext cx="720000" cy="720000"/>
            </a:xfrm>
            <a:prstGeom prst="ellipse">
              <a:avLst/>
            </a:prstGeom>
            <a:solidFill>
              <a:srgbClr val="71ADBD"/>
            </a:solidFill>
            <a:ln>
              <a:solidFill>
                <a:srgbClr val="71ADBD"/>
              </a:solidFill>
            </a:ln>
            <a:effectLst>
              <a:outerShdw blurRad="50800" dist="50800" dir="5400000" sx="2000" sy="2000" algn="ctr" rotWithShape="0">
                <a:srgbClr val="000000">
                  <a:alpha val="43137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2" name="Object 12">
              <a:extLst>
                <a:ext uri="{FF2B5EF4-FFF2-40B4-BE49-F238E27FC236}">
                  <a16:creationId xmlns:a16="http://schemas.microsoft.com/office/drawing/2014/main" id="{72F7EFCD-3132-3079-0741-B975DEC9F324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11" cstate="print">
              <a:biLevel thresh="25000"/>
            </a:blip>
            <a:stretch>
              <a:fillRect/>
            </a:stretch>
          </p:blipFill>
          <p:spPr>
            <a:xfrm>
              <a:off x="4720966" y="2093254"/>
              <a:ext cx="702000" cy="702000"/>
            </a:xfrm>
            <a:prstGeom prst="rect">
              <a:avLst/>
            </a:prstGeom>
          </p:spPr>
        </p:pic>
      </p:grp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1582AF83-4A8E-A4C1-CC70-B178ABF13BD6}"/>
              </a:ext>
            </a:extLst>
          </p:cNvPr>
          <p:cNvGrpSpPr/>
          <p:nvPr/>
        </p:nvGrpSpPr>
        <p:grpSpPr>
          <a:xfrm>
            <a:off x="668014" y="5858179"/>
            <a:ext cx="713773" cy="713888"/>
            <a:chOff x="2598479" y="877368"/>
            <a:chExt cx="713773" cy="713888"/>
          </a:xfrm>
        </p:grpSpPr>
        <p:sp>
          <p:nvSpPr>
            <p:cNvPr id="85" name="타원 84">
              <a:extLst>
                <a:ext uri="{FF2B5EF4-FFF2-40B4-BE49-F238E27FC236}">
                  <a16:creationId xmlns:a16="http://schemas.microsoft.com/office/drawing/2014/main" id="{EBFE4ABA-966E-C81D-7B61-00CBEDFDA633}"/>
                </a:ext>
              </a:extLst>
            </p:cNvPr>
            <p:cNvSpPr/>
            <p:nvPr/>
          </p:nvSpPr>
          <p:spPr>
            <a:xfrm>
              <a:off x="2701424" y="984371"/>
              <a:ext cx="507884" cy="49988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50800" dir="5400000" algn="ct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6" name="Object 12">
              <a:extLst>
                <a:ext uri="{FF2B5EF4-FFF2-40B4-BE49-F238E27FC236}">
                  <a16:creationId xmlns:a16="http://schemas.microsoft.com/office/drawing/2014/main" id="{7D2916E9-DADC-F02B-1A78-34B9CEF1F66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99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598479" y="877368"/>
              <a:ext cx="713773" cy="713888"/>
            </a:xfrm>
            <a:prstGeom prst="rect">
              <a:avLst/>
            </a:prstGeom>
          </p:spPr>
        </p:pic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A8F347BA-3A38-7275-D221-1E22ECCB341B}"/>
              </a:ext>
            </a:extLst>
          </p:cNvPr>
          <p:cNvGrpSpPr/>
          <p:nvPr/>
        </p:nvGrpSpPr>
        <p:grpSpPr>
          <a:xfrm>
            <a:off x="627012" y="7168048"/>
            <a:ext cx="720000" cy="720000"/>
            <a:chOff x="5400097" y="7692299"/>
            <a:chExt cx="720000" cy="720000"/>
          </a:xfrm>
        </p:grpSpPr>
        <p:sp>
          <p:nvSpPr>
            <p:cNvPr id="112" name="타원 111">
              <a:extLst>
                <a:ext uri="{FF2B5EF4-FFF2-40B4-BE49-F238E27FC236}">
                  <a16:creationId xmlns:a16="http://schemas.microsoft.com/office/drawing/2014/main" id="{7DE1560F-83FF-BD98-CED9-62927BA2EFB7}"/>
                </a:ext>
              </a:extLst>
            </p:cNvPr>
            <p:cNvSpPr/>
            <p:nvPr/>
          </p:nvSpPr>
          <p:spPr>
            <a:xfrm>
              <a:off x="5400097" y="7692299"/>
              <a:ext cx="720000" cy="720000"/>
            </a:xfrm>
            <a:prstGeom prst="ellipse">
              <a:avLst/>
            </a:prstGeom>
            <a:solidFill>
              <a:srgbClr val="71ADBD"/>
            </a:solidFill>
            <a:ln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B89C7370-5B09-00EE-396C-089F4F55DCF0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26548" y="7780499"/>
              <a:ext cx="500400" cy="543600"/>
            </a:xfrm>
            <a:prstGeom prst="rect">
              <a:avLst/>
            </a:prstGeom>
          </p:spPr>
        </p:pic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176F425D-CAE9-A3D3-31F5-74029082187D}"/>
              </a:ext>
            </a:extLst>
          </p:cNvPr>
          <p:cNvGrpSpPr/>
          <p:nvPr/>
        </p:nvGrpSpPr>
        <p:grpSpPr>
          <a:xfrm>
            <a:off x="627012" y="4542198"/>
            <a:ext cx="720000" cy="720000"/>
            <a:chOff x="4048516" y="4949298"/>
            <a:chExt cx="720000" cy="720000"/>
          </a:xfrm>
        </p:grpSpPr>
        <p:sp>
          <p:nvSpPr>
            <p:cNvPr id="110" name="타원 109">
              <a:extLst>
                <a:ext uri="{FF2B5EF4-FFF2-40B4-BE49-F238E27FC236}">
                  <a16:creationId xmlns:a16="http://schemas.microsoft.com/office/drawing/2014/main" id="{11B13232-950C-B389-7257-0B7B049A5381}"/>
                </a:ext>
              </a:extLst>
            </p:cNvPr>
            <p:cNvSpPr/>
            <p:nvPr/>
          </p:nvSpPr>
          <p:spPr>
            <a:xfrm>
              <a:off x="4048516" y="4949298"/>
              <a:ext cx="720000" cy="720000"/>
            </a:xfrm>
            <a:prstGeom prst="ellipse">
              <a:avLst/>
            </a:prstGeom>
            <a:solidFill>
              <a:srgbClr val="71ADBD"/>
            </a:solidFill>
            <a:ln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496C4B64-042B-9D1E-F3BC-233E5BAFF0BF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65888" y="5044134"/>
              <a:ext cx="489600" cy="489600"/>
            </a:xfrm>
            <a:prstGeom prst="rect">
              <a:avLst/>
            </a:prstGeom>
          </p:spPr>
        </p:pic>
      </p:grpSp>
      <p:grpSp>
        <p:nvGrpSpPr>
          <p:cNvPr id="961" name="그룹 960">
            <a:extLst>
              <a:ext uri="{FF2B5EF4-FFF2-40B4-BE49-F238E27FC236}">
                <a16:creationId xmlns:a16="http://schemas.microsoft.com/office/drawing/2014/main" id="{450F59F3-66E3-83D6-3093-2E31FBCD54AC}"/>
              </a:ext>
            </a:extLst>
          </p:cNvPr>
          <p:cNvGrpSpPr/>
          <p:nvPr/>
        </p:nvGrpSpPr>
        <p:grpSpPr>
          <a:xfrm>
            <a:off x="627012" y="8490141"/>
            <a:ext cx="720000" cy="720000"/>
            <a:chOff x="4498475" y="9049718"/>
            <a:chExt cx="720000" cy="720000"/>
          </a:xfrm>
        </p:grpSpPr>
        <p:sp>
          <p:nvSpPr>
            <p:cNvPr id="111" name="타원 110">
              <a:extLst>
                <a:ext uri="{FF2B5EF4-FFF2-40B4-BE49-F238E27FC236}">
                  <a16:creationId xmlns:a16="http://schemas.microsoft.com/office/drawing/2014/main" id="{2E3F5813-CCDB-B02A-1D6A-7770A6AC2142}"/>
                </a:ext>
              </a:extLst>
            </p:cNvPr>
            <p:cNvSpPr/>
            <p:nvPr/>
          </p:nvSpPr>
          <p:spPr>
            <a:xfrm>
              <a:off x="4498475" y="9049718"/>
              <a:ext cx="720000" cy="720000"/>
            </a:xfrm>
            <a:prstGeom prst="ellipse">
              <a:avLst/>
            </a:prstGeom>
            <a:solidFill>
              <a:srgbClr val="71ADBD"/>
            </a:solidFill>
            <a:ln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60" name="그림 959">
              <a:extLst>
                <a:ext uri="{FF2B5EF4-FFF2-40B4-BE49-F238E27FC236}">
                  <a16:creationId xmlns:a16="http://schemas.microsoft.com/office/drawing/2014/main" id="{599EA672-8A07-622F-8B3E-B673B354A310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25163" y="9170187"/>
              <a:ext cx="586800" cy="478800"/>
            </a:xfrm>
            <a:prstGeom prst="rect">
              <a:avLst/>
            </a:prstGeom>
          </p:spPr>
        </p:pic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24F8F232-33E9-DBE9-99E7-32F394786B60}"/>
              </a:ext>
            </a:extLst>
          </p:cNvPr>
          <p:cNvGrpSpPr/>
          <p:nvPr/>
        </p:nvGrpSpPr>
        <p:grpSpPr>
          <a:xfrm>
            <a:off x="249440" y="2949765"/>
            <a:ext cx="2258470" cy="1266792"/>
            <a:chOff x="214665" y="1518039"/>
            <a:chExt cx="2258470" cy="1571737"/>
          </a:xfrm>
        </p:grpSpPr>
        <p:grpSp>
          <p:nvGrpSpPr>
            <p:cNvPr id="71" name="그룹 1003">
              <a:extLst>
                <a:ext uri="{FF2B5EF4-FFF2-40B4-BE49-F238E27FC236}">
                  <a16:creationId xmlns:a16="http://schemas.microsoft.com/office/drawing/2014/main" id="{E55076E4-8593-ECF4-D376-656F46584C4C}"/>
                </a:ext>
              </a:extLst>
            </p:cNvPr>
            <p:cNvGrpSpPr/>
            <p:nvPr/>
          </p:nvGrpSpPr>
          <p:grpSpPr>
            <a:xfrm>
              <a:off x="214665" y="1518039"/>
              <a:ext cx="2258470" cy="1498282"/>
              <a:chOff x="157115" y="1687865"/>
              <a:chExt cx="2258470" cy="1498282"/>
            </a:xfrm>
          </p:grpSpPr>
          <p:pic>
            <p:nvPicPr>
              <p:cNvPr id="73" name="Object 8">
                <a:extLst>
                  <a:ext uri="{FF2B5EF4-FFF2-40B4-BE49-F238E27FC236}">
                    <a16:creationId xmlns:a16="http://schemas.microsoft.com/office/drawing/2014/main" id="{C3278395-84DC-5DAC-75FD-440CD65211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57115" y="1687865"/>
                <a:ext cx="2258470" cy="1498282"/>
              </a:xfrm>
              <a:prstGeom prst="rect">
                <a:avLst/>
              </a:prstGeom>
            </p:spPr>
          </p:pic>
        </p:grpSp>
        <p:pic>
          <p:nvPicPr>
            <p:cNvPr id="72" name="Object 11">
              <a:extLst>
                <a:ext uri="{FF2B5EF4-FFF2-40B4-BE49-F238E27FC236}">
                  <a16:creationId xmlns:a16="http://schemas.microsoft.com/office/drawing/2014/main" id="{6FE4003D-686C-DAE2-E60F-91A99CAD07F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39498" y="1662000"/>
              <a:ext cx="1427546" cy="1427776"/>
            </a:xfrm>
            <a:prstGeom prst="rect">
              <a:avLst/>
            </a:prstGeom>
          </p:spPr>
        </p:pic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4CCC5433-7F71-30B2-310D-72F65277A216}"/>
              </a:ext>
            </a:extLst>
          </p:cNvPr>
          <p:cNvGrpSpPr/>
          <p:nvPr/>
        </p:nvGrpSpPr>
        <p:grpSpPr>
          <a:xfrm>
            <a:off x="668014" y="3226217"/>
            <a:ext cx="713773" cy="713888"/>
            <a:chOff x="2598479" y="877368"/>
            <a:chExt cx="713773" cy="713888"/>
          </a:xfrm>
        </p:grpSpPr>
        <p:sp>
          <p:nvSpPr>
            <p:cNvPr id="69" name="타원 68">
              <a:extLst>
                <a:ext uri="{FF2B5EF4-FFF2-40B4-BE49-F238E27FC236}">
                  <a16:creationId xmlns:a16="http://schemas.microsoft.com/office/drawing/2014/main" id="{ABE1613E-5B00-512A-3BEB-C2C58734197D}"/>
                </a:ext>
              </a:extLst>
            </p:cNvPr>
            <p:cNvSpPr/>
            <p:nvPr/>
          </p:nvSpPr>
          <p:spPr>
            <a:xfrm>
              <a:off x="2701424" y="984371"/>
              <a:ext cx="507884" cy="49988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50800" dir="5400000" algn="ct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0" name="Object 12">
              <a:extLst>
                <a:ext uri="{FF2B5EF4-FFF2-40B4-BE49-F238E27FC236}">
                  <a16:creationId xmlns:a16="http://schemas.microsoft.com/office/drawing/2014/main" id="{04DBF307-8A3A-A75B-C6A4-4C027F8DD62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99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598479" y="877368"/>
              <a:ext cx="713773" cy="713888"/>
            </a:xfrm>
            <a:prstGeom prst="rect">
              <a:avLst/>
            </a:prstGeom>
          </p:spPr>
        </p:pic>
      </p:grpSp>
      <p:grpSp>
        <p:nvGrpSpPr>
          <p:cNvPr id="971" name="그룹 970">
            <a:extLst>
              <a:ext uri="{FF2B5EF4-FFF2-40B4-BE49-F238E27FC236}">
                <a16:creationId xmlns:a16="http://schemas.microsoft.com/office/drawing/2014/main" id="{FDADA323-B704-81D9-8A0D-381F1B89B80F}"/>
              </a:ext>
            </a:extLst>
          </p:cNvPr>
          <p:cNvGrpSpPr/>
          <p:nvPr/>
        </p:nvGrpSpPr>
        <p:grpSpPr>
          <a:xfrm>
            <a:off x="607494" y="3200872"/>
            <a:ext cx="759037" cy="764577"/>
            <a:chOff x="5363027" y="3041523"/>
            <a:chExt cx="759037" cy="764577"/>
          </a:xfrm>
        </p:grpSpPr>
        <p:sp>
          <p:nvSpPr>
            <p:cNvPr id="113" name="타원 112">
              <a:extLst>
                <a:ext uri="{FF2B5EF4-FFF2-40B4-BE49-F238E27FC236}">
                  <a16:creationId xmlns:a16="http://schemas.microsoft.com/office/drawing/2014/main" id="{07401CB6-3108-014D-9493-3B79E45FA716}"/>
                </a:ext>
              </a:extLst>
            </p:cNvPr>
            <p:cNvSpPr/>
            <p:nvPr/>
          </p:nvSpPr>
          <p:spPr>
            <a:xfrm>
              <a:off x="5374499" y="3086100"/>
              <a:ext cx="720000" cy="720000"/>
            </a:xfrm>
            <a:prstGeom prst="ellipse">
              <a:avLst/>
            </a:prstGeom>
            <a:solidFill>
              <a:srgbClr val="71ADBD"/>
            </a:solidFill>
            <a:ln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70" name="그림 969">
              <a:extLst>
                <a:ext uri="{FF2B5EF4-FFF2-40B4-BE49-F238E27FC236}">
                  <a16:creationId xmlns:a16="http://schemas.microsoft.com/office/drawing/2014/main" id="{000A2A3F-1D38-8BB2-679E-29A415BCA5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63027" y="3041523"/>
              <a:ext cx="759037" cy="759037"/>
            </a:xfrm>
            <a:prstGeom prst="rect">
              <a:avLst/>
            </a:prstGeom>
          </p:spPr>
        </p:pic>
      </p:grpSp>
      <p:grpSp>
        <p:nvGrpSpPr>
          <p:cNvPr id="977" name="그룹 976">
            <a:extLst>
              <a:ext uri="{FF2B5EF4-FFF2-40B4-BE49-F238E27FC236}">
                <a16:creationId xmlns:a16="http://schemas.microsoft.com/office/drawing/2014/main" id="{36A65D58-5F62-1613-48A5-B8D31B75A9F2}"/>
              </a:ext>
            </a:extLst>
          </p:cNvPr>
          <p:cNvGrpSpPr/>
          <p:nvPr/>
        </p:nvGrpSpPr>
        <p:grpSpPr>
          <a:xfrm>
            <a:off x="497868" y="5737552"/>
            <a:ext cx="978289" cy="975600"/>
            <a:chOff x="10591800" y="3893976"/>
            <a:chExt cx="978289" cy="975600"/>
          </a:xfrm>
        </p:grpSpPr>
        <p:sp>
          <p:nvSpPr>
            <p:cNvPr id="108" name="타원 107">
              <a:extLst>
                <a:ext uri="{FF2B5EF4-FFF2-40B4-BE49-F238E27FC236}">
                  <a16:creationId xmlns:a16="http://schemas.microsoft.com/office/drawing/2014/main" id="{CED31EF3-6493-1F4A-BC52-8B3899C48139}"/>
                </a:ext>
              </a:extLst>
            </p:cNvPr>
            <p:cNvSpPr/>
            <p:nvPr/>
          </p:nvSpPr>
          <p:spPr>
            <a:xfrm>
              <a:off x="10735298" y="4023925"/>
              <a:ext cx="720000" cy="720000"/>
            </a:xfrm>
            <a:prstGeom prst="ellipse">
              <a:avLst/>
            </a:prstGeom>
            <a:solidFill>
              <a:srgbClr val="71ADBD"/>
            </a:solidFill>
            <a:ln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74" name="그림 973">
              <a:extLst>
                <a:ext uri="{FF2B5EF4-FFF2-40B4-BE49-F238E27FC236}">
                  <a16:creationId xmlns:a16="http://schemas.microsoft.com/office/drawing/2014/main" id="{557E2618-A2A8-7D00-A9C4-D5B33B20D112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91800" y="3893976"/>
              <a:ext cx="978289" cy="975600"/>
            </a:xfrm>
            <a:prstGeom prst="rect">
              <a:avLst/>
            </a:prstGeom>
          </p:spPr>
        </p:pic>
        <p:sp>
          <p:nvSpPr>
            <p:cNvPr id="138" name="타원 137">
              <a:extLst>
                <a:ext uri="{FF2B5EF4-FFF2-40B4-BE49-F238E27FC236}">
                  <a16:creationId xmlns:a16="http://schemas.microsoft.com/office/drawing/2014/main" id="{76A28E67-D02B-C0CC-BE90-D4C1815E584A}"/>
                </a:ext>
              </a:extLst>
            </p:cNvPr>
            <p:cNvSpPr/>
            <p:nvPr/>
          </p:nvSpPr>
          <p:spPr>
            <a:xfrm>
              <a:off x="10746599" y="4041925"/>
              <a:ext cx="684000" cy="684000"/>
            </a:xfrm>
            <a:prstGeom prst="ellipse">
              <a:avLst/>
            </a:prstGeom>
            <a:noFill/>
            <a:ln w="63500"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17" cstate="print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83512" y="5721852"/>
            <a:ext cx="1006999" cy="1006999"/>
          </a:xfrm>
          <a:prstGeom prst="rect">
            <a:avLst/>
          </a:prstGeom>
        </p:spPr>
      </p:pic>
      <p:grpSp>
        <p:nvGrpSpPr>
          <p:cNvPr id="55" name="그룹 54">
            <a:extLst>
              <a:ext uri="{FF2B5EF4-FFF2-40B4-BE49-F238E27FC236}">
                <a16:creationId xmlns:a16="http://schemas.microsoft.com/office/drawing/2014/main" id="{B0412AA9-A1E2-445E-8270-B45B02AFDDAB}"/>
              </a:ext>
            </a:extLst>
          </p:cNvPr>
          <p:cNvGrpSpPr/>
          <p:nvPr/>
        </p:nvGrpSpPr>
        <p:grpSpPr>
          <a:xfrm>
            <a:off x="627011" y="7174686"/>
            <a:ext cx="720000" cy="720000"/>
            <a:chOff x="5400097" y="6972300"/>
            <a:chExt cx="720000" cy="720000"/>
          </a:xfrm>
        </p:grpSpPr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A94E3100-01C3-BAA7-31F4-9E1B344ACF51}"/>
                </a:ext>
              </a:extLst>
            </p:cNvPr>
            <p:cNvSpPr/>
            <p:nvPr/>
          </p:nvSpPr>
          <p:spPr>
            <a:xfrm>
              <a:off x="5400097" y="6972300"/>
              <a:ext cx="720000" cy="72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F3891D3E-65DB-343E-B516-D22077B38E6B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28005" y="7060615"/>
              <a:ext cx="498943" cy="543369"/>
            </a:xfrm>
            <a:prstGeom prst="rect">
              <a:avLst/>
            </a:prstGeom>
          </p:spPr>
        </p:pic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7F10AAA4-D619-DA5D-7C0E-8BAB6BBA4A99}"/>
              </a:ext>
            </a:extLst>
          </p:cNvPr>
          <p:cNvGrpSpPr/>
          <p:nvPr/>
        </p:nvGrpSpPr>
        <p:grpSpPr>
          <a:xfrm>
            <a:off x="627011" y="4536086"/>
            <a:ext cx="720000" cy="720000"/>
            <a:chOff x="4050673" y="4229298"/>
            <a:chExt cx="720000" cy="720000"/>
          </a:xfrm>
        </p:grpSpPr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8764B271-678F-0B97-5A03-EC8BB1F1CCBD}"/>
                </a:ext>
              </a:extLst>
            </p:cNvPr>
            <p:cNvSpPr/>
            <p:nvPr/>
          </p:nvSpPr>
          <p:spPr>
            <a:xfrm>
              <a:off x="4050673" y="4229298"/>
              <a:ext cx="720000" cy="72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E841F6FD-E8A2-8DBB-915E-415172E92AFD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65888" y="4324134"/>
              <a:ext cx="489570" cy="489570"/>
            </a:xfrm>
            <a:prstGeom prst="rect">
              <a:avLst/>
            </a:prstGeom>
          </p:spPr>
        </p:pic>
      </p:grpSp>
      <p:grpSp>
        <p:nvGrpSpPr>
          <p:cNvPr id="962" name="그룹 961">
            <a:extLst>
              <a:ext uri="{FF2B5EF4-FFF2-40B4-BE49-F238E27FC236}">
                <a16:creationId xmlns:a16="http://schemas.microsoft.com/office/drawing/2014/main" id="{D124FC9C-7FDE-F620-BF7F-7DCF77EF1891}"/>
              </a:ext>
            </a:extLst>
          </p:cNvPr>
          <p:cNvGrpSpPr/>
          <p:nvPr/>
        </p:nvGrpSpPr>
        <p:grpSpPr>
          <a:xfrm>
            <a:off x="627011" y="8490066"/>
            <a:ext cx="720000" cy="720000"/>
            <a:chOff x="4504700" y="8329719"/>
            <a:chExt cx="720000" cy="720000"/>
          </a:xfrm>
        </p:grpSpPr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A1B9997D-75C9-0696-7CA3-91BA109CA34D}"/>
                </a:ext>
              </a:extLst>
            </p:cNvPr>
            <p:cNvSpPr/>
            <p:nvPr/>
          </p:nvSpPr>
          <p:spPr>
            <a:xfrm>
              <a:off x="4504700" y="8329719"/>
              <a:ext cx="720000" cy="72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6E30E225-B37B-618B-9557-935E696CA3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31065" y="8450187"/>
              <a:ext cx="587410" cy="479063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6E3E0C15-029D-4290-9812-9387568E5D3C}"/>
              </a:ext>
            </a:extLst>
          </p:cNvPr>
          <p:cNvSpPr txBox="1"/>
          <p:nvPr/>
        </p:nvSpPr>
        <p:spPr>
          <a:xfrm>
            <a:off x="2700000" y="540000"/>
            <a:ext cx="62154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2. </a:t>
            </a:r>
            <a:r>
              <a:rPr lang="ko-KR" altLang="en-US" sz="3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팀원 소개</a:t>
            </a:r>
            <a:endParaRPr lang="en-US" altLang="ko-KR" sz="30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4FE54F64-B786-7595-F964-149D566226A9}"/>
              </a:ext>
            </a:extLst>
          </p:cNvPr>
          <p:cNvSpPr/>
          <p:nvPr/>
        </p:nvSpPr>
        <p:spPr>
          <a:xfrm>
            <a:off x="2982183" y="2092445"/>
            <a:ext cx="4028217" cy="3257329"/>
          </a:xfrm>
          <a:prstGeom prst="roundRect">
            <a:avLst/>
          </a:prstGeom>
          <a:solidFill>
            <a:srgbClr val="EEEEEE"/>
          </a:solidFill>
          <a:ln w="254000">
            <a:solidFill>
              <a:srgbClr val="71AD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Tx/>
              <a:buChar char="-"/>
            </a:pPr>
            <a:r>
              <a:rPr lang="ko-KR" altLang="en-US" sz="2200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로그인</a:t>
            </a:r>
            <a:r>
              <a:rPr lang="en-US" altLang="ko-KR" sz="2200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/</a:t>
            </a:r>
            <a:r>
              <a:rPr lang="ko-KR" altLang="en-US" sz="2200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회원가입</a:t>
            </a:r>
            <a:endParaRPr lang="en-US" altLang="ko-KR" sz="2200" dirty="0">
              <a:solidFill>
                <a:schemeClr val="tx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200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마이페이지</a:t>
            </a:r>
            <a:r>
              <a:rPr lang="en-US" altLang="ko-KR" sz="2200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/</a:t>
            </a:r>
            <a:r>
              <a:rPr lang="ko-KR" altLang="en-US" sz="2200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회원정보수정</a:t>
            </a:r>
            <a:endParaRPr lang="en-US" altLang="ko-KR" sz="2200" dirty="0">
              <a:solidFill>
                <a:schemeClr val="tx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200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공용 </a:t>
            </a:r>
            <a:r>
              <a:rPr lang="en-US" altLang="ko-KR" sz="2200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UI</a:t>
            </a:r>
            <a:r>
              <a:rPr lang="ko-KR" altLang="en-US" sz="2200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en-US" altLang="ko-KR" sz="2200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(</a:t>
            </a:r>
            <a:r>
              <a:rPr lang="ko-KR" altLang="en-US" sz="2200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상단</a:t>
            </a:r>
            <a:r>
              <a:rPr lang="en-US" altLang="ko-KR" sz="2200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)</a:t>
            </a:r>
          </a:p>
          <a:p>
            <a:pPr marL="342900" indent="-342900">
              <a:buFontTx/>
              <a:buChar char="-"/>
            </a:pPr>
            <a:endParaRPr lang="en-US" altLang="ko-KR" sz="2200" dirty="0">
              <a:solidFill>
                <a:schemeClr val="tx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342900" indent="-342900">
              <a:buFontTx/>
              <a:buChar char="-"/>
            </a:pPr>
            <a:endParaRPr lang="en-US" altLang="ko-KR" sz="2200" dirty="0">
              <a:solidFill>
                <a:schemeClr val="tx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C3F956B-7858-67CE-09C1-95B12AD23165}"/>
              </a:ext>
            </a:extLst>
          </p:cNvPr>
          <p:cNvSpPr/>
          <p:nvPr/>
        </p:nvSpPr>
        <p:spPr>
          <a:xfrm>
            <a:off x="4119991" y="1709187"/>
            <a:ext cx="1752600" cy="766516"/>
          </a:xfrm>
          <a:prstGeom prst="rect">
            <a:avLst/>
          </a:prstGeom>
          <a:solidFill>
            <a:srgbClr val="EEEEEE"/>
          </a:solidFill>
          <a:ln w="63500">
            <a:solidFill>
              <a:srgbClr val="71AD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err="1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김봉근</a:t>
            </a:r>
            <a:endParaRPr lang="ko-KR" altLang="en-US" sz="2400" dirty="0">
              <a:solidFill>
                <a:schemeClr val="tx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35" name="사각형: 둥근 모서리 134">
            <a:extLst>
              <a:ext uri="{FF2B5EF4-FFF2-40B4-BE49-F238E27FC236}">
                <a16:creationId xmlns:a16="http://schemas.microsoft.com/office/drawing/2014/main" id="{2064D25A-98C9-D305-5C1E-EDBB49867BCD}"/>
              </a:ext>
            </a:extLst>
          </p:cNvPr>
          <p:cNvSpPr/>
          <p:nvPr/>
        </p:nvSpPr>
        <p:spPr>
          <a:xfrm>
            <a:off x="8205399" y="2092445"/>
            <a:ext cx="4028217" cy="3257329"/>
          </a:xfrm>
          <a:prstGeom prst="roundRect">
            <a:avLst/>
          </a:prstGeom>
          <a:solidFill>
            <a:srgbClr val="EEEEEE"/>
          </a:solidFill>
          <a:ln w="254000">
            <a:solidFill>
              <a:srgbClr val="71AD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Tx/>
              <a:buChar char="-"/>
            </a:pPr>
            <a:r>
              <a:rPr lang="ko-KR" altLang="en-US" sz="2200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프로젝트 환경설정</a:t>
            </a:r>
            <a:endParaRPr lang="en-US" altLang="ko-KR" sz="2200" dirty="0">
              <a:solidFill>
                <a:schemeClr val="tx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342900" indent="-342900">
              <a:buFontTx/>
              <a:buChar char="-"/>
            </a:pPr>
            <a:r>
              <a:rPr lang="en-US" altLang="ko-KR" sz="2200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DB</a:t>
            </a:r>
            <a:r>
              <a:rPr lang="ko-KR" altLang="en-US" sz="2200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테이블 설계</a:t>
            </a:r>
            <a:endParaRPr lang="en-US" altLang="ko-KR" sz="2200" dirty="0">
              <a:solidFill>
                <a:schemeClr val="tx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200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주문 등록</a:t>
            </a:r>
            <a:endParaRPr lang="en-US" altLang="ko-KR" sz="2200" dirty="0">
              <a:solidFill>
                <a:schemeClr val="tx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200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주문 목록</a:t>
            </a:r>
            <a:endParaRPr lang="en-US" altLang="ko-KR" sz="2200" dirty="0">
              <a:solidFill>
                <a:schemeClr val="tx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342900" indent="-342900">
              <a:buFontTx/>
              <a:buChar char="-"/>
            </a:pPr>
            <a:endParaRPr lang="ko-KR" altLang="en-US" sz="2200" dirty="0">
              <a:solidFill>
                <a:schemeClr val="tx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37" name="타원 136">
            <a:extLst>
              <a:ext uri="{FF2B5EF4-FFF2-40B4-BE49-F238E27FC236}">
                <a16:creationId xmlns:a16="http://schemas.microsoft.com/office/drawing/2014/main" id="{9C117194-C6D4-9B71-40A1-20766ECB769F}"/>
              </a:ext>
            </a:extLst>
          </p:cNvPr>
          <p:cNvSpPr/>
          <p:nvPr/>
        </p:nvSpPr>
        <p:spPr>
          <a:xfrm>
            <a:off x="7358461" y="1183224"/>
            <a:ext cx="1640270" cy="1552738"/>
          </a:xfrm>
          <a:prstGeom prst="ellipse">
            <a:avLst/>
          </a:prstGeom>
          <a:ln w="63500">
            <a:solidFill>
              <a:srgbClr val="71AD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E6E7FFDB-0394-E805-0B2E-51B433567531}"/>
              </a:ext>
            </a:extLst>
          </p:cNvPr>
          <p:cNvSpPr/>
          <p:nvPr/>
        </p:nvSpPr>
        <p:spPr>
          <a:xfrm>
            <a:off x="9343207" y="1709187"/>
            <a:ext cx="1752600" cy="766516"/>
          </a:xfrm>
          <a:prstGeom prst="rect">
            <a:avLst/>
          </a:prstGeom>
          <a:solidFill>
            <a:srgbClr val="EEEEEE"/>
          </a:solidFill>
          <a:ln w="63500">
            <a:solidFill>
              <a:srgbClr val="71AD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이태웅</a:t>
            </a:r>
          </a:p>
        </p:txBody>
      </p:sp>
      <p:sp>
        <p:nvSpPr>
          <p:cNvPr id="141" name="사각형: 둥근 모서리 140">
            <a:extLst>
              <a:ext uri="{FF2B5EF4-FFF2-40B4-BE49-F238E27FC236}">
                <a16:creationId xmlns:a16="http://schemas.microsoft.com/office/drawing/2014/main" id="{97D14408-4FB7-97C1-4F14-1084CB7A6EAC}"/>
              </a:ext>
            </a:extLst>
          </p:cNvPr>
          <p:cNvSpPr/>
          <p:nvPr/>
        </p:nvSpPr>
        <p:spPr>
          <a:xfrm>
            <a:off x="13428615" y="2092445"/>
            <a:ext cx="4028217" cy="3257329"/>
          </a:xfrm>
          <a:prstGeom prst="roundRect">
            <a:avLst/>
          </a:prstGeom>
          <a:solidFill>
            <a:srgbClr val="EEEEEE"/>
          </a:solidFill>
          <a:ln w="254000">
            <a:solidFill>
              <a:srgbClr val="71AD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Tx/>
              <a:buChar char="-"/>
            </a:pPr>
            <a:r>
              <a:rPr lang="ko-KR" altLang="en-US" sz="2200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장바구니</a:t>
            </a:r>
            <a:endParaRPr lang="en-US" altLang="ko-KR" sz="2200" dirty="0">
              <a:solidFill>
                <a:schemeClr val="tx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2200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쿠폰관리 </a:t>
            </a:r>
            <a:endParaRPr lang="en-US" altLang="ko-KR" sz="2200" dirty="0">
              <a:solidFill>
                <a:schemeClr val="tx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2200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공용 </a:t>
            </a:r>
            <a:r>
              <a:rPr lang="en-US" altLang="ko-KR" sz="2200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UI</a:t>
            </a:r>
            <a:r>
              <a:rPr lang="ko-KR" altLang="en-US" sz="2200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en-US" altLang="ko-KR" sz="2200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(</a:t>
            </a:r>
            <a:r>
              <a:rPr lang="ko-KR" altLang="en-US" sz="2200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하단</a:t>
            </a:r>
            <a:r>
              <a:rPr lang="en-US" altLang="ko-KR" sz="2200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,</a:t>
            </a:r>
            <a:r>
              <a:rPr lang="ko-KR" altLang="en-US" sz="2200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배너</a:t>
            </a:r>
            <a:r>
              <a:rPr lang="en-US" altLang="ko-KR" sz="2200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)</a:t>
            </a:r>
          </a:p>
          <a:p>
            <a:pPr marL="285750" indent="-285750">
              <a:buFontTx/>
              <a:buChar char="-"/>
            </a:pPr>
            <a:r>
              <a:rPr lang="en-US" altLang="ko-KR" sz="2200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PPT </a:t>
            </a:r>
            <a:r>
              <a:rPr lang="ko-KR" altLang="en-US" sz="2200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작성</a:t>
            </a:r>
            <a:endParaRPr lang="en-US" altLang="ko-KR" sz="2200" dirty="0">
              <a:solidFill>
                <a:schemeClr val="tx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285750" indent="-285750">
              <a:buFontTx/>
              <a:buChar char="-"/>
            </a:pPr>
            <a:endParaRPr lang="ko-KR" altLang="en-US" sz="2200" dirty="0">
              <a:solidFill>
                <a:schemeClr val="tx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43" name="타원 142">
            <a:extLst>
              <a:ext uri="{FF2B5EF4-FFF2-40B4-BE49-F238E27FC236}">
                <a16:creationId xmlns:a16="http://schemas.microsoft.com/office/drawing/2014/main" id="{147E3C11-F694-1B44-7FBA-525C3C09B3E0}"/>
              </a:ext>
            </a:extLst>
          </p:cNvPr>
          <p:cNvSpPr/>
          <p:nvPr/>
        </p:nvSpPr>
        <p:spPr>
          <a:xfrm>
            <a:off x="12581677" y="1183224"/>
            <a:ext cx="1640270" cy="1552738"/>
          </a:xfrm>
          <a:prstGeom prst="ellipse">
            <a:avLst/>
          </a:prstGeom>
          <a:ln w="63500">
            <a:solidFill>
              <a:srgbClr val="71AD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46D93C49-36E4-67B3-58BA-00EA69575068}"/>
              </a:ext>
            </a:extLst>
          </p:cNvPr>
          <p:cNvSpPr/>
          <p:nvPr/>
        </p:nvSpPr>
        <p:spPr>
          <a:xfrm>
            <a:off x="14566423" y="1709187"/>
            <a:ext cx="1752600" cy="766516"/>
          </a:xfrm>
          <a:prstGeom prst="rect">
            <a:avLst/>
          </a:prstGeom>
          <a:solidFill>
            <a:srgbClr val="EEEEEE"/>
          </a:solidFill>
          <a:ln w="63500">
            <a:solidFill>
              <a:srgbClr val="71AD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이동규</a:t>
            </a:r>
          </a:p>
        </p:txBody>
      </p:sp>
      <p:sp>
        <p:nvSpPr>
          <p:cNvPr id="146" name="사각형: 둥근 모서리 145">
            <a:extLst>
              <a:ext uri="{FF2B5EF4-FFF2-40B4-BE49-F238E27FC236}">
                <a16:creationId xmlns:a16="http://schemas.microsoft.com/office/drawing/2014/main" id="{E6E4910D-A00B-F306-2165-A9F8D27ED614}"/>
              </a:ext>
            </a:extLst>
          </p:cNvPr>
          <p:cNvSpPr/>
          <p:nvPr/>
        </p:nvSpPr>
        <p:spPr>
          <a:xfrm>
            <a:off x="3026144" y="6489671"/>
            <a:ext cx="4028217" cy="3257329"/>
          </a:xfrm>
          <a:prstGeom prst="roundRect">
            <a:avLst/>
          </a:prstGeom>
          <a:solidFill>
            <a:srgbClr val="EEEEEE"/>
          </a:solidFill>
          <a:ln w="254000">
            <a:solidFill>
              <a:srgbClr val="71AD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Tx/>
              <a:buChar char="-"/>
            </a:pPr>
            <a:r>
              <a:rPr lang="ko-KR" altLang="en-US" sz="2200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쇼핑몰 메인</a:t>
            </a:r>
            <a:endParaRPr lang="en-US" altLang="ko-KR" sz="2200" dirty="0">
              <a:solidFill>
                <a:schemeClr val="tx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200" dirty="0" err="1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검색창</a:t>
            </a:r>
            <a:r>
              <a:rPr lang="en-US" altLang="ko-KR" sz="2200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/</a:t>
            </a:r>
            <a:r>
              <a:rPr lang="ko-KR" altLang="en-US" sz="2200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카테고리</a:t>
            </a:r>
            <a:endParaRPr lang="en-US" altLang="ko-KR" sz="2200" dirty="0">
              <a:solidFill>
                <a:schemeClr val="tx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endParaRPr lang="en-US" altLang="ko-KR" sz="2200" dirty="0">
              <a:solidFill>
                <a:schemeClr val="tx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342900" indent="-342900">
              <a:buFontTx/>
              <a:buChar char="-"/>
            </a:pPr>
            <a:endParaRPr lang="en-US" altLang="ko-KR" sz="2200" dirty="0">
              <a:solidFill>
                <a:schemeClr val="tx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342900" indent="-342900">
              <a:buFontTx/>
              <a:buChar char="-"/>
            </a:pPr>
            <a:endParaRPr lang="en-US" altLang="ko-KR" sz="2200" dirty="0">
              <a:solidFill>
                <a:schemeClr val="tx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2D4F439A-8D59-3C6A-D1F4-F959DFC022D8}"/>
              </a:ext>
            </a:extLst>
          </p:cNvPr>
          <p:cNvSpPr/>
          <p:nvPr/>
        </p:nvSpPr>
        <p:spPr>
          <a:xfrm>
            <a:off x="2198859" y="5580450"/>
            <a:ext cx="1640270" cy="1552738"/>
          </a:xfrm>
          <a:prstGeom prst="ellipse">
            <a:avLst/>
          </a:prstGeom>
          <a:ln w="63500">
            <a:solidFill>
              <a:srgbClr val="71AD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269F7D1A-935B-8030-AEA3-2564DBD28662}"/>
              </a:ext>
            </a:extLst>
          </p:cNvPr>
          <p:cNvSpPr/>
          <p:nvPr/>
        </p:nvSpPr>
        <p:spPr>
          <a:xfrm>
            <a:off x="4163952" y="6106413"/>
            <a:ext cx="1752600" cy="766516"/>
          </a:xfrm>
          <a:prstGeom prst="rect">
            <a:avLst/>
          </a:prstGeom>
          <a:solidFill>
            <a:srgbClr val="EEEEEE"/>
          </a:solidFill>
          <a:ln w="63500">
            <a:solidFill>
              <a:srgbClr val="71AD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err="1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염준하</a:t>
            </a:r>
            <a:endParaRPr lang="ko-KR" altLang="en-US" sz="2400" dirty="0">
              <a:solidFill>
                <a:schemeClr val="tx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51" name="사각형: 둥근 모서리 150">
            <a:extLst>
              <a:ext uri="{FF2B5EF4-FFF2-40B4-BE49-F238E27FC236}">
                <a16:creationId xmlns:a16="http://schemas.microsoft.com/office/drawing/2014/main" id="{2D951585-FCC3-011F-FEBC-FEE670AF3E57}"/>
              </a:ext>
            </a:extLst>
          </p:cNvPr>
          <p:cNvSpPr/>
          <p:nvPr/>
        </p:nvSpPr>
        <p:spPr>
          <a:xfrm>
            <a:off x="8249360" y="6489671"/>
            <a:ext cx="4028217" cy="3257329"/>
          </a:xfrm>
          <a:prstGeom prst="roundRect">
            <a:avLst/>
          </a:prstGeom>
          <a:solidFill>
            <a:srgbClr val="EEEEEE"/>
          </a:solidFill>
          <a:ln w="254000">
            <a:solidFill>
              <a:srgbClr val="71AD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Tx/>
              <a:buChar char="-"/>
            </a:pPr>
            <a:r>
              <a:rPr lang="ko-KR" altLang="en-US" sz="2200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상품등록</a:t>
            </a:r>
            <a:endParaRPr lang="en-US" altLang="ko-KR" sz="2200" dirty="0">
              <a:solidFill>
                <a:schemeClr val="tx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200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판매자용 페이지</a:t>
            </a:r>
            <a:endParaRPr lang="en-US" altLang="ko-KR" sz="2200" dirty="0">
              <a:solidFill>
                <a:schemeClr val="tx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342900" indent="-342900">
              <a:buFontTx/>
              <a:buChar char="-"/>
            </a:pPr>
            <a:endParaRPr lang="en-US" altLang="ko-KR" sz="2200" dirty="0">
              <a:solidFill>
                <a:schemeClr val="tx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342900" indent="-342900">
              <a:buFontTx/>
              <a:buChar char="-"/>
            </a:pPr>
            <a:endParaRPr lang="en-US" altLang="ko-KR" sz="2200" dirty="0">
              <a:solidFill>
                <a:schemeClr val="tx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342900" indent="-342900">
              <a:buFontTx/>
              <a:buChar char="-"/>
            </a:pPr>
            <a:endParaRPr lang="ko-KR" altLang="en-US" sz="2200" dirty="0">
              <a:solidFill>
                <a:schemeClr val="tx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53" name="타원 152">
            <a:extLst>
              <a:ext uri="{FF2B5EF4-FFF2-40B4-BE49-F238E27FC236}">
                <a16:creationId xmlns:a16="http://schemas.microsoft.com/office/drawing/2014/main" id="{805B7EBE-F308-E551-0220-B1EF093318C6}"/>
              </a:ext>
            </a:extLst>
          </p:cNvPr>
          <p:cNvSpPr/>
          <p:nvPr/>
        </p:nvSpPr>
        <p:spPr>
          <a:xfrm>
            <a:off x="7402422" y="5580450"/>
            <a:ext cx="1640270" cy="1552738"/>
          </a:xfrm>
          <a:prstGeom prst="ellipse">
            <a:avLst/>
          </a:prstGeom>
          <a:ln w="63500">
            <a:solidFill>
              <a:srgbClr val="71AD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B688E10E-E0CD-B020-914B-039C7C9C6192}"/>
              </a:ext>
            </a:extLst>
          </p:cNvPr>
          <p:cNvSpPr/>
          <p:nvPr/>
        </p:nvSpPr>
        <p:spPr>
          <a:xfrm>
            <a:off x="9387168" y="6106413"/>
            <a:ext cx="1752600" cy="766516"/>
          </a:xfrm>
          <a:prstGeom prst="rect">
            <a:avLst/>
          </a:prstGeom>
          <a:solidFill>
            <a:srgbClr val="EEEEEE"/>
          </a:solidFill>
          <a:ln w="63500">
            <a:solidFill>
              <a:srgbClr val="71AD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이용희</a:t>
            </a:r>
          </a:p>
        </p:txBody>
      </p:sp>
      <p:sp>
        <p:nvSpPr>
          <p:cNvPr id="156" name="사각형: 둥근 모서리 155">
            <a:extLst>
              <a:ext uri="{FF2B5EF4-FFF2-40B4-BE49-F238E27FC236}">
                <a16:creationId xmlns:a16="http://schemas.microsoft.com/office/drawing/2014/main" id="{A5750E58-F1C0-5226-5D06-8B6260EA4575}"/>
              </a:ext>
            </a:extLst>
          </p:cNvPr>
          <p:cNvSpPr/>
          <p:nvPr/>
        </p:nvSpPr>
        <p:spPr>
          <a:xfrm>
            <a:off x="13472576" y="6489671"/>
            <a:ext cx="4028217" cy="3257329"/>
          </a:xfrm>
          <a:prstGeom prst="roundRect">
            <a:avLst/>
          </a:prstGeom>
          <a:solidFill>
            <a:srgbClr val="EEEEEE"/>
          </a:solidFill>
          <a:ln w="254000">
            <a:solidFill>
              <a:srgbClr val="71AD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200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-  </a:t>
            </a:r>
            <a:r>
              <a:rPr lang="ko-KR" altLang="en-US" sz="2200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상품목록</a:t>
            </a:r>
            <a:endParaRPr lang="en-US" altLang="ko-KR" sz="2200" dirty="0">
              <a:solidFill>
                <a:schemeClr val="tx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r>
              <a:rPr lang="en-US" altLang="ko-KR" sz="2200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-  </a:t>
            </a:r>
            <a:r>
              <a:rPr lang="ko-KR" altLang="en-US" sz="2200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상품 상세보기</a:t>
            </a:r>
            <a:endParaRPr lang="en-US" altLang="ko-KR" sz="2200" dirty="0">
              <a:solidFill>
                <a:schemeClr val="tx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342900" indent="-342900">
              <a:buFontTx/>
              <a:buChar char="-"/>
            </a:pPr>
            <a:endParaRPr lang="en-US" altLang="ko-KR" sz="2200" dirty="0">
              <a:solidFill>
                <a:schemeClr val="tx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342900" indent="-342900">
              <a:buFontTx/>
              <a:buChar char="-"/>
            </a:pPr>
            <a:endParaRPr lang="en-US" altLang="ko-KR" sz="2200" dirty="0">
              <a:solidFill>
                <a:schemeClr val="tx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342900" indent="-342900">
              <a:buFontTx/>
              <a:buChar char="-"/>
            </a:pPr>
            <a:endParaRPr lang="ko-KR" altLang="en-US" sz="2200" dirty="0">
              <a:solidFill>
                <a:schemeClr val="tx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58" name="타원 157">
            <a:extLst>
              <a:ext uri="{FF2B5EF4-FFF2-40B4-BE49-F238E27FC236}">
                <a16:creationId xmlns:a16="http://schemas.microsoft.com/office/drawing/2014/main" id="{F16917E7-D95A-9200-232A-87C28E383DF3}"/>
              </a:ext>
            </a:extLst>
          </p:cNvPr>
          <p:cNvSpPr/>
          <p:nvPr/>
        </p:nvSpPr>
        <p:spPr>
          <a:xfrm>
            <a:off x="12625638" y="5580450"/>
            <a:ext cx="1640270" cy="1552738"/>
          </a:xfrm>
          <a:prstGeom prst="ellipse">
            <a:avLst/>
          </a:prstGeom>
          <a:ln w="63500">
            <a:solidFill>
              <a:srgbClr val="71AD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CD9355CF-5BF1-5BE3-AFB9-2279AAC1432F}"/>
              </a:ext>
            </a:extLst>
          </p:cNvPr>
          <p:cNvSpPr/>
          <p:nvPr/>
        </p:nvSpPr>
        <p:spPr>
          <a:xfrm>
            <a:off x="14610384" y="6106413"/>
            <a:ext cx="1752600" cy="766516"/>
          </a:xfrm>
          <a:prstGeom prst="rect">
            <a:avLst/>
          </a:prstGeom>
          <a:solidFill>
            <a:srgbClr val="EEEEEE"/>
          </a:solidFill>
          <a:ln w="63500">
            <a:solidFill>
              <a:srgbClr val="71AD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err="1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정성찬</a:t>
            </a:r>
            <a:endParaRPr lang="ko-KR" altLang="en-US" sz="2400" dirty="0">
              <a:solidFill>
                <a:schemeClr val="tx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2BFD5A-003B-C6FA-2DE3-93DB189C6D7D}"/>
              </a:ext>
            </a:extLst>
          </p:cNvPr>
          <p:cNvSpPr txBox="1"/>
          <p:nvPr/>
        </p:nvSpPr>
        <p:spPr>
          <a:xfrm>
            <a:off x="4662761" y="2163612"/>
            <a:ext cx="838200" cy="323165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rgbClr val="00B0F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(</a:t>
            </a:r>
            <a:r>
              <a:rPr lang="ko-KR" altLang="en-US" sz="1500" dirty="0">
                <a:solidFill>
                  <a:srgbClr val="00B0F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팀장</a:t>
            </a:r>
            <a:r>
              <a:rPr lang="en-US" altLang="ko-KR" sz="1500" dirty="0">
                <a:solidFill>
                  <a:srgbClr val="00B0F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)</a:t>
            </a:r>
            <a:endParaRPr lang="ko-KR" altLang="en-US" sz="1500" dirty="0">
              <a:solidFill>
                <a:srgbClr val="00B0F0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B546EC24-522F-A5E9-629A-A36CB9EA67EA}"/>
              </a:ext>
            </a:extLst>
          </p:cNvPr>
          <p:cNvGrpSpPr/>
          <p:nvPr/>
        </p:nvGrpSpPr>
        <p:grpSpPr>
          <a:xfrm>
            <a:off x="2130205" y="1166351"/>
            <a:ext cx="1645310" cy="1569611"/>
            <a:chOff x="2130205" y="1166351"/>
            <a:chExt cx="1645310" cy="1569611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67608E71-6966-A4D3-DBF9-7B41E9290474}"/>
                </a:ext>
              </a:extLst>
            </p:cNvPr>
            <p:cNvSpPr/>
            <p:nvPr/>
          </p:nvSpPr>
          <p:spPr>
            <a:xfrm>
              <a:off x="2135245" y="1183224"/>
              <a:ext cx="1640270" cy="1552738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63500"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  <p:sp>
          <p:nvSpPr>
            <p:cNvPr id="117" name="타원 116">
              <a:extLst>
                <a:ext uri="{FF2B5EF4-FFF2-40B4-BE49-F238E27FC236}">
                  <a16:creationId xmlns:a16="http://schemas.microsoft.com/office/drawing/2014/main" id="{4613CF5D-3771-EB6A-832A-8ED8340BC3CC}"/>
                </a:ext>
              </a:extLst>
            </p:cNvPr>
            <p:cNvSpPr/>
            <p:nvPr/>
          </p:nvSpPr>
          <p:spPr>
            <a:xfrm>
              <a:off x="2130205" y="1166351"/>
              <a:ext cx="1640270" cy="1552738"/>
            </a:xfrm>
            <a:prstGeom prst="ellipse">
              <a:avLst/>
            </a:prstGeom>
            <a:blipFill dpi="0" rotWithShape="1"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14000"/>
              </a:stretch>
            </a:blipFill>
            <a:ln w="63500"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</p:grpSp>
      <p:sp>
        <p:nvSpPr>
          <p:cNvPr id="120" name="타원 119">
            <a:extLst>
              <a:ext uri="{FF2B5EF4-FFF2-40B4-BE49-F238E27FC236}">
                <a16:creationId xmlns:a16="http://schemas.microsoft.com/office/drawing/2014/main" id="{D1378123-EBB8-945B-B646-F82AFEC32ABC}"/>
              </a:ext>
            </a:extLst>
          </p:cNvPr>
          <p:cNvSpPr/>
          <p:nvPr/>
        </p:nvSpPr>
        <p:spPr>
          <a:xfrm>
            <a:off x="7358461" y="1183224"/>
            <a:ext cx="1640270" cy="1552738"/>
          </a:xfrm>
          <a:prstGeom prst="ellipse">
            <a:avLst/>
          </a:prstGeom>
          <a:solidFill>
            <a:srgbClr val="CEEAB0"/>
          </a:solidFill>
          <a:ln w="63500">
            <a:solidFill>
              <a:srgbClr val="71AD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21" name="타원 120">
            <a:extLst>
              <a:ext uri="{FF2B5EF4-FFF2-40B4-BE49-F238E27FC236}">
                <a16:creationId xmlns:a16="http://schemas.microsoft.com/office/drawing/2014/main" id="{54A9D4E0-9D9B-2BCF-917F-3AC0BB8142FD}"/>
              </a:ext>
            </a:extLst>
          </p:cNvPr>
          <p:cNvSpPr/>
          <p:nvPr/>
        </p:nvSpPr>
        <p:spPr>
          <a:xfrm>
            <a:off x="7353421" y="1166351"/>
            <a:ext cx="1640270" cy="1552738"/>
          </a:xfrm>
          <a:prstGeom prst="ellipse">
            <a:avLst/>
          </a:prstGeom>
          <a:blipFill dpi="0" rotWithShape="1">
            <a:blip r:embed="rId22"/>
            <a:srcRect/>
            <a:stretch>
              <a:fillRect l="8000" r="8000"/>
            </a:stretch>
          </a:blipFill>
          <a:ln w="63500">
            <a:solidFill>
              <a:srgbClr val="71AD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23" name="타원 122">
            <a:extLst>
              <a:ext uri="{FF2B5EF4-FFF2-40B4-BE49-F238E27FC236}">
                <a16:creationId xmlns:a16="http://schemas.microsoft.com/office/drawing/2014/main" id="{44346AAD-053F-31FE-AB76-0853377A2509}"/>
              </a:ext>
            </a:extLst>
          </p:cNvPr>
          <p:cNvSpPr/>
          <p:nvPr/>
        </p:nvSpPr>
        <p:spPr>
          <a:xfrm>
            <a:off x="12583132" y="1185840"/>
            <a:ext cx="1640270" cy="1552738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63500">
            <a:solidFill>
              <a:srgbClr val="71AD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24" name="타원 123">
            <a:extLst>
              <a:ext uri="{FF2B5EF4-FFF2-40B4-BE49-F238E27FC236}">
                <a16:creationId xmlns:a16="http://schemas.microsoft.com/office/drawing/2014/main" id="{3D3A3D3D-8294-D580-D684-E98E2853E3D3}"/>
              </a:ext>
            </a:extLst>
          </p:cNvPr>
          <p:cNvSpPr/>
          <p:nvPr/>
        </p:nvSpPr>
        <p:spPr>
          <a:xfrm>
            <a:off x="12578092" y="1168967"/>
            <a:ext cx="1640270" cy="1552738"/>
          </a:xfrm>
          <a:prstGeom prst="ellipse">
            <a:avLst/>
          </a:prstGeom>
          <a:blipFill dpi="0" rotWithShape="1">
            <a:blip r:embed="rId23"/>
            <a:srcRect/>
            <a:stretch>
              <a:fillRect l="-1000" r="8000"/>
            </a:stretch>
          </a:blipFill>
          <a:ln w="63500">
            <a:solidFill>
              <a:srgbClr val="71AD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26" name="타원 125">
            <a:extLst>
              <a:ext uri="{FF2B5EF4-FFF2-40B4-BE49-F238E27FC236}">
                <a16:creationId xmlns:a16="http://schemas.microsoft.com/office/drawing/2014/main" id="{B9110A90-963D-B7E1-3D64-3F5F65432ED9}"/>
              </a:ext>
            </a:extLst>
          </p:cNvPr>
          <p:cNvSpPr/>
          <p:nvPr/>
        </p:nvSpPr>
        <p:spPr>
          <a:xfrm>
            <a:off x="12628158" y="5613317"/>
            <a:ext cx="1640270" cy="1552738"/>
          </a:xfrm>
          <a:prstGeom prst="ellipse">
            <a:avLst/>
          </a:prstGeom>
          <a:solidFill>
            <a:schemeClr val="bg1">
              <a:lumMod val="85000"/>
            </a:schemeClr>
          </a:solidFill>
          <a:ln w="63500">
            <a:solidFill>
              <a:srgbClr val="71AD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27" name="타원 126">
            <a:extLst>
              <a:ext uri="{FF2B5EF4-FFF2-40B4-BE49-F238E27FC236}">
                <a16:creationId xmlns:a16="http://schemas.microsoft.com/office/drawing/2014/main" id="{BF1B0639-CD67-1D20-B999-7FF1627DC541}"/>
              </a:ext>
            </a:extLst>
          </p:cNvPr>
          <p:cNvSpPr/>
          <p:nvPr/>
        </p:nvSpPr>
        <p:spPr>
          <a:xfrm>
            <a:off x="12623118" y="5596444"/>
            <a:ext cx="1640270" cy="1552738"/>
          </a:xfrm>
          <a:prstGeom prst="ellipse">
            <a:avLst/>
          </a:prstGeom>
          <a:blipFill dpi="0" rotWithShape="1">
            <a:blip r:embed="rId24"/>
            <a:srcRect/>
            <a:stretch>
              <a:fillRect l="8000" r="8000"/>
            </a:stretch>
          </a:blipFill>
          <a:ln w="63500">
            <a:solidFill>
              <a:srgbClr val="71AD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29" name="타원 128">
            <a:extLst>
              <a:ext uri="{FF2B5EF4-FFF2-40B4-BE49-F238E27FC236}">
                <a16:creationId xmlns:a16="http://schemas.microsoft.com/office/drawing/2014/main" id="{351B7D69-EF19-05FF-B52A-8BDFF862F526}"/>
              </a:ext>
            </a:extLst>
          </p:cNvPr>
          <p:cNvSpPr/>
          <p:nvPr/>
        </p:nvSpPr>
        <p:spPr>
          <a:xfrm>
            <a:off x="7426705" y="5596444"/>
            <a:ext cx="1640270" cy="1552738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63500">
            <a:solidFill>
              <a:srgbClr val="71AD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30" name="타원 129">
            <a:extLst>
              <a:ext uri="{FF2B5EF4-FFF2-40B4-BE49-F238E27FC236}">
                <a16:creationId xmlns:a16="http://schemas.microsoft.com/office/drawing/2014/main" id="{B3194AE6-4F63-3E7F-4E1C-9969C37E7831}"/>
              </a:ext>
            </a:extLst>
          </p:cNvPr>
          <p:cNvSpPr/>
          <p:nvPr/>
        </p:nvSpPr>
        <p:spPr>
          <a:xfrm>
            <a:off x="7421665" y="5579571"/>
            <a:ext cx="1640270" cy="1552738"/>
          </a:xfrm>
          <a:prstGeom prst="ellipse">
            <a:avLst/>
          </a:prstGeom>
          <a:blipFill dpi="0" rotWithShape="1">
            <a:blip r:embed="rId25"/>
            <a:srcRect/>
            <a:stretch>
              <a:fillRect l="4000"/>
            </a:stretch>
          </a:blipFill>
          <a:ln w="63500">
            <a:solidFill>
              <a:srgbClr val="71AD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32" name="타원 131">
            <a:extLst>
              <a:ext uri="{FF2B5EF4-FFF2-40B4-BE49-F238E27FC236}">
                <a16:creationId xmlns:a16="http://schemas.microsoft.com/office/drawing/2014/main" id="{04AFB23B-06B3-3C3F-AE82-1E5073EAC7AD}"/>
              </a:ext>
            </a:extLst>
          </p:cNvPr>
          <p:cNvSpPr/>
          <p:nvPr/>
        </p:nvSpPr>
        <p:spPr>
          <a:xfrm>
            <a:off x="2198449" y="5612629"/>
            <a:ext cx="1640270" cy="1552738"/>
          </a:xfrm>
          <a:prstGeom prst="ellipse">
            <a:avLst/>
          </a:prstGeom>
          <a:solidFill>
            <a:schemeClr val="bg2">
              <a:lumMod val="75000"/>
            </a:schemeClr>
          </a:solidFill>
          <a:ln w="63500">
            <a:solidFill>
              <a:srgbClr val="71AD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33" name="타원 132">
            <a:extLst>
              <a:ext uri="{FF2B5EF4-FFF2-40B4-BE49-F238E27FC236}">
                <a16:creationId xmlns:a16="http://schemas.microsoft.com/office/drawing/2014/main" id="{7B7429BA-52FC-179F-2853-5EE2DB9509D8}"/>
              </a:ext>
            </a:extLst>
          </p:cNvPr>
          <p:cNvSpPr/>
          <p:nvPr/>
        </p:nvSpPr>
        <p:spPr>
          <a:xfrm>
            <a:off x="2193409" y="5595756"/>
            <a:ext cx="1640270" cy="1552738"/>
          </a:xfrm>
          <a:prstGeom prst="ellipse">
            <a:avLst/>
          </a:prstGeom>
          <a:blipFill dpi="0" rotWithShape="1">
            <a:blip r:embed="rId26"/>
            <a:srcRect/>
            <a:stretch>
              <a:fillRect l="5000" r="5000"/>
            </a:stretch>
          </a:blipFill>
          <a:ln w="63500">
            <a:solidFill>
              <a:srgbClr val="71AD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74577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7F10AAA4-D619-DA5D-7C0E-8BAB6BBA4A99}"/>
              </a:ext>
            </a:extLst>
          </p:cNvPr>
          <p:cNvGrpSpPr/>
          <p:nvPr/>
        </p:nvGrpSpPr>
        <p:grpSpPr>
          <a:xfrm>
            <a:off x="627011" y="4536086"/>
            <a:ext cx="720000" cy="720000"/>
            <a:chOff x="4050673" y="4229298"/>
            <a:chExt cx="720000" cy="720000"/>
          </a:xfrm>
        </p:grpSpPr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8764B271-678F-0B97-5A03-EC8BB1F1CCBD}"/>
                </a:ext>
              </a:extLst>
            </p:cNvPr>
            <p:cNvSpPr/>
            <p:nvPr/>
          </p:nvSpPr>
          <p:spPr>
            <a:xfrm>
              <a:off x="4050673" y="4229298"/>
              <a:ext cx="720000" cy="72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E841F6FD-E8A2-8DBB-915E-415172E92A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65888" y="4324134"/>
              <a:ext cx="489570" cy="489570"/>
            </a:xfrm>
            <a:prstGeom prst="rect">
              <a:avLst/>
            </a:prstGeom>
          </p:spPr>
        </p:pic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085329B6-7F32-C123-C075-C78EF7F61922}"/>
              </a:ext>
            </a:extLst>
          </p:cNvPr>
          <p:cNvGrpSpPr/>
          <p:nvPr/>
        </p:nvGrpSpPr>
        <p:grpSpPr>
          <a:xfrm>
            <a:off x="249440" y="1633784"/>
            <a:ext cx="2258470" cy="1266792"/>
            <a:chOff x="214665" y="1518039"/>
            <a:chExt cx="2258470" cy="1571737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214665" y="1518039"/>
              <a:ext cx="2258470" cy="1498282"/>
              <a:chOff x="157115" y="1687865"/>
              <a:chExt cx="2258470" cy="1498282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57115" y="1687865"/>
                <a:ext cx="2258470" cy="1498282"/>
              </a:xfrm>
              <a:prstGeom prst="rect">
                <a:avLst/>
              </a:prstGeom>
            </p:spPr>
          </p:pic>
        </p:grpSp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39498" y="1662000"/>
              <a:ext cx="1427546" cy="1427776"/>
            </a:xfrm>
            <a:prstGeom prst="rect">
              <a:avLst/>
            </a:prstGeom>
          </p:spPr>
        </p:pic>
      </p:grp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A047EF07-4BD6-963A-FD60-68343A45DE92}"/>
              </a:ext>
            </a:extLst>
          </p:cNvPr>
          <p:cNvGrpSpPr/>
          <p:nvPr/>
        </p:nvGrpSpPr>
        <p:grpSpPr>
          <a:xfrm>
            <a:off x="249440" y="5581727"/>
            <a:ext cx="2258470" cy="1266792"/>
            <a:chOff x="214665" y="1518039"/>
            <a:chExt cx="2258470" cy="1571737"/>
          </a:xfrm>
        </p:grpSpPr>
        <p:grpSp>
          <p:nvGrpSpPr>
            <p:cNvPr id="87" name="그룹 1003">
              <a:extLst>
                <a:ext uri="{FF2B5EF4-FFF2-40B4-BE49-F238E27FC236}">
                  <a16:creationId xmlns:a16="http://schemas.microsoft.com/office/drawing/2014/main" id="{C19A4BAE-182C-DE07-3E1F-FAAC3FB87729}"/>
                </a:ext>
              </a:extLst>
            </p:cNvPr>
            <p:cNvGrpSpPr/>
            <p:nvPr/>
          </p:nvGrpSpPr>
          <p:grpSpPr>
            <a:xfrm>
              <a:off x="214665" y="1518039"/>
              <a:ext cx="2258470" cy="1498282"/>
              <a:chOff x="157115" y="1687865"/>
              <a:chExt cx="2258470" cy="1498282"/>
            </a:xfrm>
          </p:grpSpPr>
          <p:pic>
            <p:nvPicPr>
              <p:cNvPr id="89" name="Object 8">
                <a:extLst>
                  <a:ext uri="{FF2B5EF4-FFF2-40B4-BE49-F238E27FC236}">
                    <a16:creationId xmlns:a16="http://schemas.microsoft.com/office/drawing/2014/main" id="{7CA85E2C-6C66-A3A9-1872-4AFC5F11E8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57115" y="1687865"/>
                <a:ext cx="2258470" cy="1498282"/>
              </a:xfrm>
              <a:prstGeom prst="rect">
                <a:avLst/>
              </a:prstGeom>
            </p:spPr>
          </p:pic>
        </p:grpSp>
        <p:pic>
          <p:nvPicPr>
            <p:cNvPr id="88" name="Object 11">
              <a:extLst>
                <a:ext uri="{FF2B5EF4-FFF2-40B4-BE49-F238E27FC236}">
                  <a16:creationId xmlns:a16="http://schemas.microsoft.com/office/drawing/2014/main" id="{1429CA85-341A-3A83-86F1-26A95A48435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39498" y="1662000"/>
              <a:ext cx="1427546" cy="1427776"/>
            </a:xfrm>
            <a:prstGeom prst="rect">
              <a:avLst/>
            </a:prstGeom>
          </p:spPr>
        </p:pic>
      </p:grp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DD6A0809-9551-C2D3-8787-F842D667A716}"/>
              </a:ext>
            </a:extLst>
          </p:cNvPr>
          <p:cNvGrpSpPr/>
          <p:nvPr/>
        </p:nvGrpSpPr>
        <p:grpSpPr>
          <a:xfrm>
            <a:off x="249440" y="6897708"/>
            <a:ext cx="2258470" cy="1266792"/>
            <a:chOff x="265987" y="1633784"/>
            <a:chExt cx="2258470" cy="1266792"/>
          </a:xfrm>
        </p:grpSpPr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05EEB148-479D-8D50-50BD-AEB7E8D813BC}"/>
                </a:ext>
              </a:extLst>
            </p:cNvPr>
            <p:cNvGrpSpPr/>
            <p:nvPr/>
          </p:nvGrpSpPr>
          <p:grpSpPr>
            <a:xfrm>
              <a:off x="265987" y="1633784"/>
              <a:ext cx="2258470" cy="1266792"/>
              <a:chOff x="214665" y="1518039"/>
              <a:chExt cx="2258470" cy="1571737"/>
            </a:xfrm>
          </p:grpSpPr>
          <p:grpSp>
            <p:nvGrpSpPr>
              <p:cNvPr id="95" name="그룹 1003">
                <a:extLst>
                  <a:ext uri="{FF2B5EF4-FFF2-40B4-BE49-F238E27FC236}">
                    <a16:creationId xmlns:a16="http://schemas.microsoft.com/office/drawing/2014/main" id="{DD88300F-FF39-5F3B-3185-78E91A3F5F1C}"/>
                  </a:ext>
                </a:extLst>
              </p:cNvPr>
              <p:cNvGrpSpPr/>
              <p:nvPr/>
            </p:nvGrpSpPr>
            <p:grpSpPr>
              <a:xfrm>
                <a:off x="214665" y="1518039"/>
                <a:ext cx="2258470" cy="1498282"/>
                <a:chOff x="157115" y="1687865"/>
                <a:chExt cx="2258470" cy="1498282"/>
              </a:xfrm>
            </p:grpSpPr>
            <p:pic>
              <p:nvPicPr>
                <p:cNvPr id="97" name="Object 8">
                  <a:extLst>
                    <a:ext uri="{FF2B5EF4-FFF2-40B4-BE49-F238E27FC236}">
                      <a16:creationId xmlns:a16="http://schemas.microsoft.com/office/drawing/2014/main" id="{B9EE942D-11D8-D80C-CDAF-3716C19A124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157115" y="1687865"/>
                  <a:ext cx="2258470" cy="1498282"/>
                </a:xfrm>
                <a:prstGeom prst="rect">
                  <a:avLst/>
                </a:prstGeom>
              </p:spPr>
            </p:pic>
          </p:grpSp>
          <p:pic>
            <p:nvPicPr>
              <p:cNvPr id="96" name="Object 11">
                <a:extLst>
                  <a:ext uri="{FF2B5EF4-FFF2-40B4-BE49-F238E27FC236}">
                    <a16:creationId xmlns:a16="http://schemas.microsoft.com/office/drawing/2014/main" id="{1203C55D-4D18-0002-B938-CED1D89666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439498" y="1662000"/>
                <a:ext cx="1427546" cy="1427776"/>
              </a:xfrm>
              <a:prstGeom prst="rect">
                <a:avLst/>
              </a:prstGeom>
            </p:spPr>
          </p:pic>
        </p:grpSp>
        <p:grpSp>
          <p:nvGrpSpPr>
            <p:cNvPr id="92" name="그룹 91">
              <a:extLst>
                <a:ext uri="{FF2B5EF4-FFF2-40B4-BE49-F238E27FC236}">
                  <a16:creationId xmlns:a16="http://schemas.microsoft.com/office/drawing/2014/main" id="{2FD18B24-14BD-F151-8522-B2CAA7AFF19E}"/>
                </a:ext>
              </a:extLst>
            </p:cNvPr>
            <p:cNvGrpSpPr/>
            <p:nvPr/>
          </p:nvGrpSpPr>
          <p:grpSpPr>
            <a:xfrm>
              <a:off x="684561" y="1910236"/>
              <a:ext cx="713773" cy="713888"/>
              <a:chOff x="2598479" y="877368"/>
              <a:chExt cx="713773" cy="713888"/>
            </a:xfrm>
          </p:grpSpPr>
          <p:sp>
            <p:nvSpPr>
              <p:cNvPr id="93" name="타원 92">
                <a:extLst>
                  <a:ext uri="{FF2B5EF4-FFF2-40B4-BE49-F238E27FC236}">
                    <a16:creationId xmlns:a16="http://schemas.microsoft.com/office/drawing/2014/main" id="{B93940F3-40D6-8509-E843-7108DD981ECC}"/>
                  </a:ext>
                </a:extLst>
              </p:cNvPr>
              <p:cNvSpPr/>
              <p:nvPr/>
            </p:nvSpPr>
            <p:spPr>
              <a:xfrm>
                <a:off x="2701424" y="984371"/>
                <a:ext cx="507884" cy="49988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>
                <a:outerShdw blurRad="50800" dist="50800" dir="5400000" algn="ctr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94" name="Object 12">
                <a:extLst>
                  <a:ext uri="{FF2B5EF4-FFF2-40B4-BE49-F238E27FC236}">
                    <a16:creationId xmlns:a16="http://schemas.microsoft.com/office/drawing/2014/main" id="{5A841BB6-3B6A-13BD-BAD5-F1AFF55328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saturation sat="99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2598479" y="877368"/>
                <a:ext cx="713773" cy="713888"/>
              </a:xfrm>
              <a:prstGeom prst="rect">
                <a:avLst/>
              </a:prstGeom>
            </p:spPr>
          </p:pic>
        </p:grpSp>
      </p:grpSp>
      <p:grpSp>
        <p:nvGrpSpPr>
          <p:cNvPr id="98" name="그룹 97">
            <a:extLst>
              <a:ext uri="{FF2B5EF4-FFF2-40B4-BE49-F238E27FC236}">
                <a16:creationId xmlns:a16="http://schemas.microsoft.com/office/drawing/2014/main" id="{91805227-00EB-865D-66AD-C59603D86781}"/>
              </a:ext>
            </a:extLst>
          </p:cNvPr>
          <p:cNvGrpSpPr/>
          <p:nvPr/>
        </p:nvGrpSpPr>
        <p:grpSpPr>
          <a:xfrm>
            <a:off x="249440" y="8213689"/>
            <a:ext cx="2258470" cy="1266792"/>
            <a:chOff x="265987" y="1633784"/>
            <a:chExt cx="2258470" cy="1266792"/>
          </a:xfrm>
        </p:grpSpPr>
        <p:grpSp>
          <p:nvGrpSpPr>
            <p:cNvPr id="99" name="그룹 98">
              <a:extLst>
                <a:ext uri="{FF2B5EF4-FFF2-40B4-BE49-F238E27FC236}">
                  <a16:creationId xmlns:a16="http://schemas.microsoft.com/office/drawing/2014/main" id="{B91EE3A2-2934-8480-A16C-99B71B72F179}"/>
                </a:ext>
              </a:extLst>
            </p:cNvPr>
            <p:cNvGrpSpPr/>
            <p:nvPr/>
          </p:nvGrpSpPr>
          <p:grpSpPr>
            <a:xfrm>
              <a:off x="265987" y="1633784"/>
              <a:ext cx="2258470" cy="1266792"/>
              <a:chOff x="214665" y="1518039"/>
              <a:chExt cx="2258470" cy="1571737"/>
            </a:xfrm>
          </p:grpSpPr>
          <p:grpSp>
            <p:nvGrpSpPr>
              <p:cNvPr id="103" name="그룹 1003">
                <a:extLst>
                  <a:ext uri="{FF2B5EF4-FFF2-40B4-BE49-F238E27FC236}">
                    <a16:creationId xmlns:a16="http://schemas.microsoft.com/office/drawing/2014/main" id="{1E76178E-DADB-3508-D2D1-031720B3F84A}"/>
                  </a:ext>
                </a:extLst>
              </p:cNvPr>
              <p:cNvGrpSpPr/>
              <p:nvPr/>
            </p:nvGrpSpPr>
            <p:grpSpPr>
              <a:xfrm>
                <a:off x="214665" y="1518039"/>
                <a:ext cx="2258470" cy="1498282"/>
                <a:chOff x="157115" y="1687865"/>
                <a:chExt cx="2258470" cy="1498282"/>
              </a:xfrm>
            </p:grpSpPr>
            <p:pic>
              <p:nvPicPr>
                <p:cNvPr id="105" name="Object 8">
                  <a:extLst>
                    <a:ext uri="{FF2B5EF4-FFF2-40B4-BE49-F238E27FC236}">
                      <a16:creationId xmlns:a16="http://schemas.microsoft.com/office/drawing/2014/main" id="{D3FD6070-5BB2-0D62-2242-D2320362DB9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157115" y="1687865"/>
                  <a:ext cx="2258470" cy="1498282"/>
                </a:xfrm>
                <a:prstGeom prst="rect">
                  <a:avLst/>
                </a:prstGeom>
              </p:spPr>
            </p:pic>
          </p:grpSp>
          <p:pic>
            <p:nvPicPr>
              <p:cNvPr id="104" name="Object 11">
                <a:extLst>
                  <a:ext uri="{FF2B5EF4-FFF2-40B4-BE49-F238E27FC236}">
                    <a16:creationId xmlns:a16="http://schemas.microsoft.com/office/drawing/2014/main" id="{F50C0861-A442-258C-9302-DBBEADBBCA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439498" y="1662000"/>
                <a:ext cx="1427546" cy="1427776"/>
              </a:xfrm>
              <a:prstGeom prst="rect">
                <a:avLst/>
              </a:prstGeom>
            </p:spPr>
          </p:pic>
        </p:grpSp>
        <p:grpSp>
          <p:nvGrpSpPr>
            <p:cNvPr id="100" name="그룹 99">
              <a:extLst>
                <a:ext uri="{FF2B5EF4-FFF2-40B4-BE49-F238E27FC236}">
                  <a16:creationId xmlns:a16="http://schemas.microsoft.com/office/drawing/2014/main" id="{A1D23004-EC7A-0B3E-CE34-AA4D9C0E020D}"/>
                </a:ext>
              </a:extLst>
            </p:cNvPr>
            <p:cNvGrpSpPr/>
            <p:nvPr/>
          </p:nvGrpSpPr>
          <p:grpSpPr>
            <a:xfrm>
              <a:off x="684561" y="1910236"/>
              <a:ext cx="713773" cy="713888"/>
              <a:chOff x="2598479" y="877368"/>
              <a:chExt cx="713773" cy="713888"/>
            </a:xfrm>
          </p:grpSpPr>
          <p:sp>
            <p:nvSpPr>
              <p:cNvPr id="101" name="타원 100">
                <a:extLst>
                  <a:ext uri="{FF2B5EF4-FFF2-40B4-BE49-F238E27FC236}">
                    <a16:creationId xmlns:a16="http://schemas.microsoft.com/office/drawing/2014/main" id="{07553E53-382F-1752-8A24-661532BB5FDA}"/>
                  </a:ext>
                </a:extLst>
              </p:cNvPr>
              <p:cNvSpPr/>
              <p:nvPr/>
            </p:nvSpPr>
            <p:spPr>
              <a:xfrm>
                <a:off x="2701424" y="984371"/>
                <a:ext cx="507884" cy="49988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>
                <a:outerShdw blurRad="50800" dist="50800" dir="5400000" algn="ctr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02" name="Object 12">
                <a:extLst>
                  <a:ext uri="{FF2B5EF4-FFF2-40B4-BE49-F238E27FC236}">
                    <a16:creationId xmlns:a16="http://schemas.microsoft.com/office/drawing/2014/main" id="{E43A979F-D1CF-3392-1D77-714AA62D5C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saturation sat="99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2598479" y="877368"/>
                <a:ext cx="713773" cy="713888"/>
              </a:xfrm>
              <a:prstGeom prst="rect">
                <a:avLst/>
              </a:prstGeom>
            </p:spPr>
          </p:pic>
        </p:grpSp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24F8F232-33E9-DBE9-99E7-32F394786B60}"/>
              </a:ext>
            </a:extLst>
          </p:cNvPr>
          <p:cNvGrpSpPr/>
          <p:nvPr/>
        </p:nvGrpSpPr>
        <p:grpSpPr>
          <a:xfrm>
            <a:off x="249440" y="2949765"/>
            <a:ext cx="2258470" cy="1266792"/>
            <a:chOff x="214665" y="1518039"/>
            <a:chExt cx="2258470" cy="1571737"/>
          </a:xfrm>
        </p:grpSpPr>
        <p:grpSp>
          <p:nvGrpSpPr>
            <p:cNvPr id="71" name="그룹 1003">
              <a:extLst>
                <a:ext uri="{FF2B5EF4-FFF2-40B4-BE49-F238E27FC236}">
                  <a16:creationId xmlns:a16="http://schemas.microsoft.com/office/drawing/2014/main" id="{E55076E4-8593-ECF4-D376-656F46584C4C}"/>
                </a:ext>
              </a:extLst>
            </p:cNvPr>
            <p:cNvGrpSpPr/>
            <p:nvPr/>
          </p:nvGrpSpPr>
          <p:grpSpPr>
            <a:xfrm>
              <a:off x="214665" y="1518039"/>
              <a:ext cx="2258470" cy="1498282"/>
              <a:chOff x="157115" y="1687865"/>
              <a:chExt cx="2258470" cy="1498282"/>
            </a:xfrm>
          </p:grpSpPr>
          <p:pic>
            <p:nvPicPr>
              <p:cNvPr id="73" name="Object 8">
                <a:extLst>
                  <a:ext uri="{FF2B5EF4-FFF2-40B4-BE49-F238E27FC236}">
                    <a16:creationId xmlns:a16="http://schemas.microsoft.com/office/drawing/2014/main" id="{C3278395-84DC-5DAC-75FD-440CD65211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57115" y="1687865"/>
                <a:ext cx="2258470" cy="1498282"/>
              </a:xfrm>
              <a:prstGeom prst="rect">
                <a:avLst/>
              </a:prstGeom>
            </p:spPr>
          </p:pic>
        </p:grpSp>
        <p:pic>
          <p:nvPicPr>
            <p:cNvPr id="72" name="Object 11">
              <a:extLst>
                <a:ext uri="{FF2B5EF4-FFF2-40B4-BE49-F238E27FC236}">
                  <a16:creationId xmlns:a16="http://schemas.microsoft.com/office/drawing/2014/main" id="{6FE4003D-686C-DAE2-E60F-91A99CAD07F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39498" y="1662000"/>
              <a:ext cx="1427546" cy="1427776"/>
            </a:xfrm>
            <a:prstGeom prst="rect">
              <a:avLst/>
            </a:prstGeom>
          </p:spPr>
        </p:pic>
      </p:grpSp>
      <p:grpSp>
        <p:nvGrpSpPr>
          <p:cNvPr id="1001" name="그룹 1001"/>
          <p:cNvGrpSpPr/>
          <p:nvPr/>
        </p:nvGrpSpPr>
        <p:grpSpPr>
          <a:xfrm>
            <a:off x="0" y="0"/>
            <a:ext cx="1974026" cy="10285714"/>
            <a:chOff x="0" y="0"/>
            <a:chExt cx="1974026" cy="10285714"/>
          </a:xfrm>
          <a:solidFill>
            <a:srgbClr val="66FFFF"/>
          </a:solidFill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8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0" y="0"/>
              <a:ext cx="1974026" cy="10285714"/>
            </a:xfrm>
            <a:prstGeom prst="rect">
              <a:avLst/>
            </a:prstGeom>
            <a:grpFill/>
          </p:spPr>
        </p:pic>
      </p:grpSp>
      <p:grpSp>
        <p:nvGrpSpPr>
          <p:cNvPr id="1002" name="그룹 1002"/>
          <p:cNvGrpSpPr/>
          <p:nvPr/>
        </p:nvGrpSpPr>
        <p:grpSpPr>
          <a:xfrm>
            <a:off x="775186" y="602805"/>
            <a:ext cx="532523" cy="461298"/>
            <a:chOff x="720752" y="655139"/>
            <a:chExt cx="532523" cy="46129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20752" y="655139"/>
              <a:ext cx="532523" cy="461298"/>
            </a:xfrm>
            <a:prstGeom prst="rect">
              <a:avLst/>
            </a:prstGeom>
          </p:spPr>
        </p:pic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7548E384-198E-F3CC-024E-0525758AE028}"/>
              </a:ext>
            </a:extLst>
          </p:cNvPr>
          <p:cNvGrpSpPr/>
          <p:nvPr/>
        </p:nvGrpSpPr>
        <p:grpSpPr>
          <a:xfrm>
            <a:off x="630126" y="1910236"/>
            <a:ext cx="713773" cy="713888"/>
            <a:chOff x="2598479" y="877368"/>
            <a:chExt cx="713773" cy="713888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877DC774-D555-4671-545B-7541CB58917D}"/>
                </a:ext>
              </a:extLst>
            </p:cNvPr>
            <p:cNvSpPr/>
            <p:nvPr/>
          </p:nvSpPr>
          <p:spPr>
            <a:xfrm>
              <a:off x="2701424" y="984371"/>
              <a:ext cx="507884" cy="49988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50800" dir="5400000" algn="ct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99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598479" y="877368"/>
              <a:ext cx="713773" cy="713888"/>
            </a:xfrm>
            <a:prstGeom prst="rect">
              <a:avLst/>
            </a:prstGeom>
          </p:spPr>
        </p:pic>
      </p:grpSp>
      <p:grpSp>
        <p:nvGrpSpPr>
          <p:cNvPr id="980" name="그룹 979">
            <a:extLst>
              <a:ext uri="{FF2B5EF4-FFF2-40B4-BE49-F238E27FC236}">
                <a16:creationId xmlns:a16="http://schemas.microsoft.com/office/drawing/2014/main" id="{D63FA840-CABB-C746-DC8E-DE5F0FA293A9}"/>
              </a:ext>
            </a:extLst>
          </p:cNvPr>
          <p:cNvGrpSpPr/>
          <p:nvPr/>
        </p:nvGrpSpPr>
        <p:grpSpPr>
          <a:xfrm>
            <a:off x="627011" y="1877578"/>
            <a:ext cx="720000" cy="720000"/>
            <a:chOff x="4711966" y="2079839"/>
            <a:chExt cx="720000" cy="720000"/>
          </a:xfrm>
        </p:grpSpPr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195ABF67-66D8-EF14-4891-883E58D79B25}"/>
                </a:ext>
              </a:extLst>
            </p:cNvPr>
            <p:cNvSpPr/>
            <p:nvPr/>
          </p:nvSpPr>
          <p:spPr>
            <a:xfrm>
              <a:off x="4711966" y="2079839"/>
              <a:ext cx="720000" cy="720000"/>
            </a:xfrm>
            <a:prstGeom prst="ellipse">
              <a:avLst/>
            </a:prstGeom>
            <a:solidFill>
              <a:srgbClr val="71ADBD"/>
            </a:solidFill>
            <a:ln>
              <a:solidFill>
                <a:srgbClr val="71ADBD"/>
              </a:solidFill>
            </a:ln>
            <a:effectLst>
              <a:outerShdw blurRad="50800" dist="50800" dir="5400000" sx="2000" sy="2000" algn="ctr" rotWithShape="0">
                <a:srgbClr val="000000">
                  <a:alpha val="43137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2" name="Object 12">
              <a:extLst>
                <a:ext uri="{FF2B5EF4-FFF2-40B4-BE49-F238E27FC236}">
                  <a16:creationId xmlns:a16="http://schemas.microsoft.com/office/drawing/2014/main" id="{72F7EFCD-3132-3079-0741-B975DEC9F324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11" cstate="print">
              <a:biLevel thresh="25000"/>
            </a:blip>
            <a:stretch>
              <a:fillRect/>
            </a:stretch>
          </p:blipFill>
          <p:spPr>
            <a:xfrm>
              <a:off x="4720966" y="2093254"/>
              <a:ext cx="702000" cy="702000"/>
            </a:xfrm>
            <a:prstGeom prst="rect">
              <a:avLst/>
            </a:prstGeom>
          </p:spPr>
        </p:pic>
      </p:grp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1582AF83-4A8E-A4C1-CC70-B178ABF13BD6}"/>
              </a:ext>
            </a:extLst>
          </p:cNvPr>
          <p:cNvGrpSpPr/>
          <p:nvPr/>
        </p:nvGrpSpPr>
        <p:grpSpPr>
          <a:xfrm>
            <a:off x="668014" y="5858179"/>
            <a:ext cx="713773" cy="713888"/>
            <a:chOff x="2598479" y="877368"/>
            <a:chExt cx="713773" cy="713888"/>
          </a:xfrm>
        </p:grpSpPr>
        <p:sp>
          <p:nvSpPr>
            <p:cNvPr id="85" name="타원 84">
              <a:extLst>
                <a:ext uri="{FF2B5EF4-FFF2-40B4-BE49-F238E27FC236}">
                  <a16:creationId xmlns:a16="http://schemas.microsoft.com/office/drawing/2014/main" id="{EBFE4ABA-966E-C81D-7B61-00CBEDFDA633}"/>
                </a:ext>
              </a:extLst>
            </p:cNvPr>
            <p:cNvSpPr/>
            <p:nvPr/>
          </p:nvSpPr>
          <p:spPr>
            <a:xfrm>
              <a:off x="2701424" y="984371"/>
              <a:ext cx="507884" cy="49988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50800" dir="5400000" algn="ct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6" name="Object 12">
              <a:extLst>
                <a:ext uri="{FF2B5EF4-FFF2-40B4-BE49-F238E27FC236}">
                  <a16:creationId xmlns:a16="http://schemas.microsoft.com/office/drawing/2014/main" id="{7D2916E9-DADC-F02B-1A78-34B9CEF1F66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99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598479" y="877368"/>
              <a:ext cx="713773" cy="713888"/>
            </a:xfrm>
            <a:prstGeom prst="rect">
              <a:avLst/>
            </a:prstGeom>
          </p:spPr>
        </p:pic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A8F347BA-3A38-7275-D221-1E22ECCB341B}"/>
              </a:ext>
            </a:extLst>
          </p:cNvPr>
          <p:cNvGrpSpPr/>
          <p:nvPr/>
        </p:nvGrpSpPr>
        <p:grpSpPr>
          <a:xfrm>
            <a:off x="627012" y="7168048"/>
            <a:ext cx="720000" cy="720000"/>
            <a:chOff x="5400097" y="7692299"/>
            <a:chExt cx="720000" cy="720000"/>
          </a:xfrm>
        </p:grpSpPr>
        <p:sp>
          <p:nvSpPr>
            <p:cNvPr id="112" name="타원 111">
              <a:extLst>
                <a:ext uri="{FF2B5EF4-FFF2-40B4-BE49-F238E27FC236}">
                  <a16:creationId xmlns:a16="http://schemas.microsoft.com/office/drawing/2014/main" id="{7DE1560F-83FF-BD98-CED9-62927BA2EFB7}"/>
                </a:ext>
              </a:extLst>
            </p:cNvPr>
            <p:cNvSpPr/>
            <p:nvPr/>
          </p:nvSpPr>
          <p:spPr>
            <a:xfrm>
              <a:off x="5400097" y="7692299"/>
              <a:ext cx="720000" cy="720000"/>
            </a:xfrm>
            <a:prstGeom prst="ellipse">
              <a:avLst/>
            </a:prstGeom>
            <a:solidFill>
              <a:srgbClr val="71ADBD"/>
            </a:solidFill>
            <a:ln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B89C7370-5B09-00EE-396C-089F4F55DCF0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26548" y="7780499"/>
              <a:ext cx="500400" cy="543600"/>
            </a:xfrm>
            <a:prstGeom prst="rect">
              <a:avLst/>
            </a:prstGeom>
          </p:spPr>
        </p:pic>
      </p:grp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5DBFF021-856E-0CFA-FA59-5C1401560AD0}"/>
              </a:ext>
            </a:extLst>
          </p:cNvPr>
          <p:cNvGrpSpPr/>
          <p:nvPr/>
        </p:nvGrpSpPr>
        <p:grpSpPr>
          <a:xfrm>
            <a:off x="249440" y="4265746"/>
            <a:ext cx="2258470" cy="1266792"/>
            <a:chOff x="265987" y="1633784"/>
            <a:chExt cx="2258470" cy="1266792"/>
          </a:xfrm>
        </p:grpSpPr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7CB89DB2-D9AF-A18F-EEF6-4B987ED8D48E}"/>
                </a:ext>
              </a:extLst>
            </p:cNvPr>
            <p:cNvGrpSpPr/>
            <p:nvPr/>
          </p:nvGrpSpPr>
          <p:grpSpPr>
            <a:xfrm>
              <a:off x="265987" y="1633784"/>
              <a:ext cx="2258470" cy="1266792"/>
              <a:chOff x="214665" y="1518039"/>
              <a:chExt cx="2258470" cy="1571737"/>
            </a:xfrm>
          </p:grpSpPr>
          <p:grpSp>
            <p:nvGrpSpPr>
              <p:cNvPr id="79" name="그룹 1003">
                <a:extLst>
                  <a:ext uri="{FF2B5EF4-FFF2-40B4-BE49-F238E27FC236}">
                    <a16:creationId xmlns:a16="http://schemas.microsoft.com/office/drawing/2014/main" id="{A89EE4FE-6DF3-1276-084C-416221A5CC2C}"/>
                  </a:ext>
                </a:extLst>
              </p:cNvPr>
              <p:cNvGrpSpPr/>
              <p:nvPr/>
            </p:nvGrpSpPr>
            <p:grpSpPr>
              <a:xfrm>
                <a:off x="214665" y="1518039"/>
                <a:ext cx="2258470" cy="1498282"/>
                <a:chOff x="157115" y="1687865"/>
                <a:chExt cx="2258470" cy="1498282"/>
              </a:xfrm>
            </p:grpSpPr>
            <p:pic>
              <p:nvPicPr>
                <p:cNvPr id="81" name="Object 8">
                  <a:extLst>
                    <a:ext uri="{FF2B5EF4-FFF2-40B4-BE49-F238E27FC236}">
                      <a16:creationId xmlns:a16="http://schemas.microsoft.com/office/drawing/2014/main" id="{D2FD5B73-FEFD-D0B6-56CB-42C62A5F488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157115" y="1687865"/>
                  <a:ext cx="2258470" cy="1498282"/>
                </a:xfrm>
                <a:prstGeom prst="rect">
                  <a:avLst/>
                </a:prstGeom>
              </p:spPr>
            </p:pic>
          </p:grpSp>
          <p:pic>
            <p:nvPicPr>
              <p:cNvPr id="80" name="Object 11">
                <a:extLst>
                  <a:ext uri="{FF2B5EF4-FFF2-40B4-BE49-F238E27FC236}">
                    <a16:creationId xmlns:a16="http://schemas.microsoft.com/office/drawing/2014/main" id="{924F7FFA-351B-E4F8-7A59-7CE1296ACF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439498" y="1662000"/>
                <a:ext cx="1427546" cy="1427776"/>
              </a:xfrm>
              <a:prstGeom prst="rect">
                <a:avLst/>
              </a:prstGeom>
            </p:spPr>
          </p:pic>
        </p:grpSp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id="{08ADA1C8-A145-D230-45B9-52C465ADD0EF}"/>
                </a:ext>
              </a:extLst>
            </p:cNvPr>
            <p:cNvGrpSpPr/>
            <p:nvPr/>
          </p:nvGrpSpPr>
          <p:grpSpPr>
            <a:xfrm>
              <a:off x="684561" y="1910236"/>
              <a:ext cx="713773" cy="713888"/>
              <a:chOff x="2598479" y="877368"/>
              <a:chExt cx="713773" cy="713888"/>
            </a:xfrm>
          </p:grpSpPr>
          <p:sp>
            <p:nvSpPr>
              <p:cNvPr id="77" name="타원 76">
                <a:extLst>
                  <a:ext uri="{FF2B5EF4-FFF2-40B4-BE49-F238E27FC236}">
                    <a16:creationId xmlns:a16="http://schemas.microsoft.com/office/drawing/2014/main" id="{E98865E4-31E5-5260-1653-1C2737C596B2}"/>
                  </a:ext>
                </a:extLst>
              </p:cNvPr>
              <p:cNvSpPr/>
              <p:nvPr/>
            </p:nvSpPr>
            <p:spPr>
              <a:xfrm>
                <a:off x="2701424" y="984371"/>
                <a:ext cx="507884" cy="49988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>
                <a:outerShdw blurRad="50800" dist="50800" dir="5400000" algn="ctr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78" name="Object 12">
                <a:extLst>
                  <a:ext uri="{FF2B5EF4-FFF2-40B4-BE49-F238E27FC236}">
                    <a16:creationId xmlns:a16="http://schemas.microsoft.com/office/drawing/2014/main" id="{F953075B-1EC5-96A9-E035-FA404C2A02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saturation sat="99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2598479" y="877368"/>
                <a:ext cx="713773" cy="713888"/>
              </a:xfrm>
              <a:prstGeom prst="rect">
                <a:avLst/>
              </a:prstGeom>
            </p:spPr>
          </p:pic>
        </p:grp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176F425D-CAE9-A3D3-31F5-74029082187D}"/>
              </a:ext>
            </a:extLst>
          </p:cNvPr>
          <p:cNvGrpSpPr/>
          <p:nvPr/>
        </p:nvGrpSpPr>
        <p:grpSpPr>
          <a:xfrm>
            <a:off x="627012" y="4542198"/>
            <a:ext cx="720000" cy="720000"/>
            <a:chOff x="4048516" y="4949298"/>
            <a:chExt cx="720000" cy="720000"/>
          </a:xfrm>
        </p:grpSpPr>
        <p:sp>
          <p:nvSpPr>
            <p:cNvPr id="110" name="타원 109">
              <a:extLst>
                <a:ext uri="{FF2B5EF4-FFF2-40B4-BE49-F238E27FC236}">
                  <a16:creationId xmlns:a16="http://schemas.microsoft.com/office/drawing/2014/main" id="{11B13232-950C-B389-7257-0B7B049A5381}"/>
                </a:ext>
              </a:extLst>
            </p:cNvPr>
            <p:cNvSpPr/>
            <p:nvPr/>
          </p:nvSpPr>
          <p:spPr>
            <a:xfrm>
              <a:off x="4048516" y="4949298"/>
              <a:ext cx="720000" cy="720000"/>
            </a:xfrm>
            <a:prstGeom prst="ellipse">
              <a:avLst/>
            </a:prstGeom>
            <a:solidFill>
              <a:srgbClr val="71ADBD"/>
            </a:solidFill>
            <a:ln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496C4B64-042B-9D1E-F3BC-233E5BAFF0BF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65888" y="5044134"/>
              <a:ext cx="489600" cy="489600"/>
            </a:xfrm>
            <a:prstGeom prst="rect">
              <a:avLst/>
            </a:prstGeom>
          </p:spPr>
        </p:pic>
      </p:grpSp>
      <p:grpSp>
        <p:nvGrpSpPr>
          <p:cNvPr id="961" name="그룹 960">
            <a:extLst>
              <a:ext uri="{FF2B5EF4-FFF2-40B4-BE49-F238E27FC236}">
                <a16:creationId xmlns:a16="http://schemas.microsoft.com/office/drawing/2014/main" id="{450F59F3-66E3-83D6-3093-2E31FBCD54AC}"/>
              </a:ext>
            </a:extLst>
          </p:cNvPr>
          <p:cNvGrpSpPr/>
          <p:nvPr/>
        </p:nvGrpSpPr>
        <p:grpSpPr>
          <a:xfrm>
            <a:off x="627012" y="8490141"/>
            <a:ext cx="720000" cy="720000"/>
            <a:chOff x="4498475" y="9049718"/>
            <a:chExt cx="720000" cy="720000"/>
          </a:xfrm>
        </p:grpSpPr>
        <p:sp>
          <p:nvSpPr>
            <p:cNvPr id="111" name="타원 110">
              <a:extLst>
                <a:ext uri="{FF2B5EF4-FFF2-40B4-BE49-F238E27FC236}">
                  <a16:creationId xmlns:a16="http://schemas.microsoft.com/office/drawing/2014/main" id="{2E3F5813-CCDB-B02A-1D6A-7770A6AC2142}"/>
                </a:ext>
              </a:extLst>
            </p:cNvPr>
            <p:cNvSpPr/>
            <p:nvPr/>
          </p:nvSpPr>
          <p:spPr>
            <a:xfrm>
              <a:off x="4498475" y="9049718"/>
              <a:ext cx="720000" cy="720000"/>
            </a:xfrm>
            <a:prstGeom prst="ellipse">
              <a:avLst/>
            </a:prstGeom>
            <a:solidFill>
              <a:srgbClr val="71ADBD"/>
            </a:solidFill>
            <a:ln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60" name="그림 959">
              <a:extLst>
                <a:ext uri="{FF2B5EF4-FFF2-40B4-BE49-F238E27FC236}">
                  <a16:creationId xmlns:a16="http://schemas.microsoft.com/office/drawing/2014/main" id="{599EA672-8A07-622F-8B3E-B673B354A310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25163" y="9170187"/>
              <a:ext cx="586800" cy="478800"/>
            </a:xfrm>
            <a:prstGeom prst="rect">
              <a:avLst/>
            </a:prstGeom>
          </p:spPr>
        </p:pic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4CCC5433-7F71-30B2-310D-72F65277A216}"/>
              </a:ext>
            </a:extLst>
          </p:cNvPr>
          <p:cNvGrpSpPr/>
          <p:nvPr/>
        </p:nvGrpSpPr>
        <p:grpSpPr>
          <a:xfrm>
            <a:off x="668014" y="3226217"/>
            <a:ext cx="713773" cy="713888"/>
            <a:chOff x="2598479" y="877368"/>
            <a:chExt cx="713773" cy="713888"/>
          </a:xfrm>
        </p:grpSpPr>
        <p:sp>
          <p:nvSpPr>
            <p:cNvPr id="69" name="타원 68">
              <a:extLst>
                <a:ext uri="{FF2B5EF4-FFF2-40B4-BE49-F238E27FC236}">
                  <a16:creationId xmlns:a16="http://schemas.microsoft.com/office/drawing/2014/main" id="{ABE1613E-5B00-512A-3BEB-C2C58734197D}"/>
                </a:ext>
              </a:extLst>
            </p:cNvPr>
            <p:cNvSpPr/>
            <p:nvPr/>
          </p:nvSpPr>
          <p:spPr>
            <a:xfrm>
              <a:off x="2701424" y="984371"/>
              <a:ext cx="507884" cy="49988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50800" dir="5400000" algn="ct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0" name="Object 12">
              <a:extLst>
                <a:ext uri="{FF2B5EF4-FFF2-40B4-BE49-F238E27FC236}">
                  <a16:creationId xmlns:a16="http://schemas.microsoft.com/office/drawing/2014/main" id="{04DBF307-8A3A-A75B-C6A4-4C027F8DD62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99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598479" y="877368"/>
              <a:ext cx="713773" cy="713888"/>
            </a:xfrm>
            <a:prstGeom prst="rect">
              <a:avLst/>
            </a:prstGeom>
          </p:spPr>
        </p:pic>
      </p:grpSp>
      <p:grpSp>
        <p:nvGrpSpPr>
          <p:cNvPr id="971" name="그룹 970">
            <a:extLst>
              <a:ext uri="{FF2B5EF4-FFF2-40B4-BE49-F238E27FC236}">
                <a16:creationId xmlns:a16="http://schemas.microsoft.com/office/drawing/2014/main" id="{FDADA323-B704-81D9-8A0D-381F1B89B80F}"/>
              </a:ext>
            </a:extLst>
          </p:cNvPr>
          <p:cNvGrpSpPr/>
          <p:nvPr/>
        </p:nvGrpSpPr>
        <p:grpSpPr>
          <a:xfrm>
            <a:off x="607494" y="3200872"/>
            <a:ext cx="759037" cy="764577"/>
            <a:chOff x="5363027" y="3041523"/>
            <a:chExt cx="759037" cy="764577"/>
          </a:xfrm>
        </p:grpSpPr>
        <p:sp>
          <p:nvSpPr>
            <p:cNvPr id="113" name="타원 112">
              <a:extLst>
                <a:ext uri="{FF2B5EF4-FFF2-40B4-BE49-F238E27FC236}">
                  <a16:creationId xmlns:a16="http://schemas.microsoft.com/office/drawing/2014/main" id="{07401CB6-3108-014D-9493-3B79E45FA716}"/>
                </a:ext>
              </a:extLst>
            </p:cNvPr>
            <p:cNvSpPr/>
            <p:nvPr/>
          </p:nvSpPr>
          <p:spPr>
            <a:xfrm>
              <a:off x="5374499" y="3086100"/>
              <a:ext cx="720000" cy="720000"/>
            </a:xfrm>
            <a:prstGeom prst="ellipse">
              <a:avLst/>
            </a:prstGeom>
            <a:solidFill>
              <a:srgbClr val="71ADBD"/>
            </a:solidFill>
            <a:ln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70" name="그림 969">
              <a:extLst>
                <a:ext uri="{FF2B5EF4-FFF2-40B4-BE49-F238E27FC236}">
                  <a16:creationId xmlns:a16="http://schemas.microsoft.com/office/drawing/2014/main" id="{000A2A3F-1D38-8BB2-679E-29A415BCA5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63027" y="3041523"/>
              <a:ext cx="759037" cy="759037"/>
            </a:xfrm>
            <a:prstGeom prst="rect">
              <a:avLst/>
            </a:prstGeom>
          </p:spPr>
        </p:pic>
      </p:grpSp>
      <p:grpSp>
        <p:nvGrpSpPr>
          <p:cNvPr id="977" name="그룹 976">
            <a:extLst>
              <a:ext uri="{FF2B5EF4-FFF2-40B4-BE49-F238E27FC236}">
                <a16:creationId xmlns:a16="http://schemas.microsoft.com/office/drawing/2014/main" id="{36A65D58-5F62-1613-48A5-B8D31B75A9F2}"/>
              </a:ext>
            </a:extLst>
          </p:cNvPr>
          <p:cNvGrpSpPr/>
          <p:nvPr/>
        </p:nvGrpSpPr>
        <p:grpSpPr>
          <a:xfrm>
            <a:off x="497868" y="5737552"/>
            <a:ext cx="978289" cy="975600"/>
            <a:chOff x="10591800" y="3893976"/>
            <a:chExt cx="978289" cy="975600"/>
          </a:xfrm>
        </p:grpSpPr>
        <p:sp>
          <p:nvSpPr>
            <p:cNvPr id="108" name="타원 107">
              <a:extLst>
                <a:ext uri="{FF2B5EF4-FFF2-40B4-BE49-F238E27FC236}">
                  <a16:creationId xmlns:a16="http://schemas.microsoft.com/office/drawing/2014/main" id="{CED31EF3-6493-1F4A-BC52-8B3899C48139}"/>
                </a:ext>
              </a:extLst>
            </p:cNvPr>
            <p:cNvSpPr/>
            <p:nvPr/>
          </p:nvSpPr>
          <p:spPr>
            <a:xfrm>
              <a:off x="10735298" y="4023925"/>
              <a:ext cx="720000" cy="720000"/>
            </a:xfrm>
            <a:prstGeom prst="ellipse">
              <a:avLst/>
            </a:prstGeom>
            <a:solidFill>
              <a:srgbClr val="71ADBD"/>
            </a:solidFill>
            <a:ln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74" name="그림 973">
              <a:extLst>
                <a:ext uri="{FF2B5EF4-FFF2-40B4-BE49-F238E27FC236}">
                  <a16:creationId xmlns:a16="http://schemas.microsoft.com/office/drawing/2014/main" id="{557E2618-A2A8-7D00-A9C4-D5B33B20D112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91800" y="3893976"/>
              <a:ext cx="978289" cy="975600"/>
            </a:xfrm>
            <a:prstGeom prst="rect">
              <a:avLst/>
            </a:prstGeom>
          </p:spPr>
        </p:pic>
        <p:sp>
          <p:nvSpPr>
            <p:cNvPr id="138" name="타원 137">
              <a:extLst>
                <a:ext uri="{FF2B5EF4-FFF2-40B4-BE49-F238E27FC236}">
                  <a16:creationId xmlns:a16="http://schemas.microsoft.com/office/drawing/2014/main" id="{76A28E67-D02B-C0CC-BE90-D4C1815E584A}"/>
                </a:ext>
              </a:extLst>
            </p:cNvPr>
            <p:cNvSpPr/>
            <p:nvPr/>
          </p:nvSpPr>
          <p:spPr>
            <a:xfrm>
              <a:off x="10746599" y="4041925"/>
              <a:ext cx="684000" cy="684000"/>
            </a:xfrm>
            <a:prstGeom prst="ellipse">
              <a:avLst/>
            </a:prstGeom>
            <a:noFill/>
            <a:ln w="63500"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77308E78-D5F7-8850-95A7-497E5A654027}"/>
              </a:ext>
            </a:extLst>
          </p:cNvPr>
          <p:cNvGrpSpPr/>
          <p:nvPr/>
        </p:nvGrpSpPr>
        <p:grpSpPr>
          <a:xfrm>
            <a:off x="625211" y="3226239"/>
            <a:ext cx="723600" cy="727200"/>
            <a:chOff x="5486400" y="3012371"/>
            <a:chExt cx="720000" cy="723949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5486400" y="3012371"/>
              <a:ext cx="720000" cy="720000"/>
              <a:chOff x="655932" y="3802221"/>
              <a:chExt cx="662163" cy="662163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17" cstate="print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655932" y="3802221"/>
                <a:ext cx="662163" cy="662163"/>
              </a:xfrm>
              <a:prstGeom prst="rect">
                <a:avLst/>
              </a:prstGeom>
              <a:ln>
                <a:noFill/>
              </a:ln>
            </p:spPr>
          </p:pic>
        </p:grp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C98D013F-9D2E-3545-7B7C-CB61999F9834}"/>
                </a:ext>
              </a:extLst>
            </p:cNvPr>
            <p:cNvSpPr/>
            <p:nvPr/>
          </p:nvSpPr>
          <p:spPr>
            <a:xfrm>
              <a:off x="5486400" y="3016320"/>
              <a:ext cx="720000" cy="720000"/>
            </a:xfrm>
            <a:prstGeom prst="ellipse">
              <a:avLst/>
            </a:prstGeom>
            <a:noFill/>
            <a:ln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18" cstate="print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83512" y="5721852"/>
            <a:ext cx="1006999" cy="1006999"/>
          </a:xfrm>
          <a:prstGeom prst="rect">
            <a:avLst/>
          </a:prstGeom>
        </p:spPr>
      </p:pic>
      <p:grpSp>
        <p:nvGrpSpPr>
          <p:cNvPr id="55" name="그룹 54">
            <a:extLst>
              <a:ext uri="{FF2B5EF4-FFF2-40B4-BE49-F238E27FC236}">
                <a16:creationId xmlns:a16="http://schemas.microsoft.com/office/drawing/2014/main" id="{B0412AA9-A1E2-445E-8270-B45B02AFDDAB}"/>
              </a:ext>
            </a:extLst>
          </p:cNvPr>
          <p:cNvGrpSpPr/>
          <p:nvPr/>
        </p:nvGrpSpPr>
        <p:grpSpPr>
          <a:xfrm>
            <a:off x="627011" y="7174686"/>
            <a:ext cx="720000" cy="720000"/>
            <a:chOff x="5400097" y="6972300"/>
            <a:chExt cx="720000" cy="720000"/>
          </a:xfrm>
        </p:grpSpPr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A94E3100-01C3-BAA7-31F4-9E1B344ACF51}"/>
                </a:ext>
              </a:extLst>
            </p:cNvPr>
            <p:cNvSpPr/>
            <p:nvPr/>
          </p:nvSpPr>
          <p:spPr>
            <a:xfrm>
              <a:off x="5400097" y="6972300"/>
              <a:ext cx="720000" cy="72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F3891D3E-65DB-343E-B516-D22077B38E6B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28005" y="7060615"/>
              <a:ext cx="498943" cy="543369"/>
            </a:xfrm>
            <a:prstGeom prst="rect">
              <a:avLst/>
            </a:prstGeom>
          </p:spPr>
        </p:pic>
      </p:grpSp>
      <p:grpSp>
        <p:nvGrpSpPr>
          <p:cNvPr id="962" name="그룹 961">
            <a:extLst>
              <a:ext uri="{FF2B5EF4-FFF2-40B4-BE49-F238E27FC236}">
                <a16:creationId xmlns:a16="http://schemas.microsoft.com/office/drawing/2014/main" id="{D124FC9C-7FDE-F620-BF7F-7DCF77EF1891}"/>
              </a:ext>
            </a:extLst>
          </p:cNvPr>
          <p:cNvGrpSpPr/>
          <p:nvPr/>
        </p:nvGrpSpPr>
        <p:grpSpPr>
          <a:xfrm>
            <a:off x="627011" y="8490066"/>
            <a:ext cx="720000" cy="720000"/>
            <a:chOff x="4504700" y="8329719"/>
            <a:chExt cx="720000" cy="720000"/>
          </a:xfrm>
        </p:grpSpPr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A1B9997D-75C9-0696-7CA3-91BA109CA34D}"/>
                </a:ext>
              </a:extLst>
            </p:cNvPr>
            <p:cNvSpPr/>
            <p:nvPr/>
          </p:nvSpPr>
          <p:spPr>
            <a:xfrm>
              <a:off x="4504700" y="8329719"/>
              <a:ext cx="720000" cy="72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6E30E225-B37B-618B-9557-935E696CA3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31065" y="8450187"/>
              <a:ext cx="587410" cy="479063"/>
            </a:xfrm>
            <a:prstGeom prst="rect">
              <a:avLst/>
            </a:prstGeom>
          </p:spPr>
        </p:pic>
      </p:grpSp>
      <p:sp>
        <p:nvSpPr>
          <p:cNvPr id="106" name="TextBox 105">
            <a:extLst>
              <a:ext uri="{FF2B5EF4-FFF2-40B4-BE49-F238E27FC236}">
                <a16:creationId xmlns:a16="http://schemas.microsoft.com/office/drawing/2014/main" id="{DC1A6C97-39A7-60D5-E65F-7F85FD5A7E0B}"/>
              </a:ext>
            </a:extLst>
          </p:cNvPr>
          <p:cNvSpPr txBox="1"/>
          <p:nvPr/>
        </p:nvSpPr>
        <p:spPr>
          <a:xfrm>
            <a:off x="2700000" y="540000"/>
            <a:ext cx="7206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3. </a:t>
            </a:r>
            <a:r>
              <a:rPr lang="ko-KR" altLang="en-US" sz="3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프로젝트 구성 </a:t>
            </a:r>
            <a:r>
              <a:rPr lang="en-US" altLang="ko-KR" sz="3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– (1) </a:t>
            </a:r>
            <a:r>
              <a:rPr lang="ko-KR" altLang="en-US" sz="3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개발환경</a:t>
            </a:r>
            <a:endParaRPr lang="en-US" altLang="ko-KR" sz="30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graphicFrame>
        <p:nvGraphicFramePr>
          <p:cNvPr id="36" name="표 37">
            <a:extLst>
              <a:ext uri="{FF2B5EF4-FFF2-40B4-BE49-F238E27FC236}">
                <a16:creationId xmlns:a16="http://schemas.microsoft.com/office/drawing/2014/main" id="{199B3BF7-8140-68E8-F4D6-3B556BD919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2906919"/>
              </p:ext>
            </p:extLst>
          </p:nvPr>
        </p:nvGraphicFramePr>
        <p:xfrm>
          <a:off x="3276600" y="1749814"/>
          <a:ext cx="13563600" cy="7410564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3352800">
                  <a:extLst>
                    <a:ext uri="{9D8B030D-6E8A-4147-A177-3AD203B41FA5}">
                      <a16:colId xmlns:a16="http://schemas.microsoft.com/office/drawing/2014/main" val="914344136"/>
                    </a:ext>
                  </a:extLst>
                </a:gridCol>
                <a:gridCol w="10210800">
                  <a:extLst>
                    <a:ext uri="{9D8B030D-6E8A-4147-A177-3AD203B41FA5}">
                      <a16:colId xmlns:a16="http://schemas.microsoft.com/office/drawing/2014/main" val="2841096021"/>
                    </a:ext>
                  </a:extLst>
                </a:gridCol>
              </a:tblGrid>
              <a:tr h="1235094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3200" dirty="0">
                          <a:solidFill>
                            <a:schemeClr val="tx1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  </a:t>
                      </a:r>
                      <a:r>
                        <a:rPr lang="en-US" altLang="ko-KR" sz="3200" dirty="0">
                          <a:solidFill>
                            <a:schemeClr val="tx1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OS</a:t>
                      </a:r>
                      <a:endParaRPr lang="ko-KR" altLang="en-US" sz="3200" dirty="0">
                        <a:solidFill>
                          <a:schemeClr val="tx1"/>
                        </a:solidFill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endParaRPr>
                    </a:p>
                  </a:txBody>
                  <a:tcPr anchor="ctr">
                    <a:lnL w="76200" cap="flat" cmpd="sng" algn="ctr">
                      <a:solidFill>
                        <a:srgbClr val="71A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71A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71A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71A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rgbClr val="71A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71A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71A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71A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3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3576813"/>
                  </a:ext>
                </a:extLst>
              </a:tr>
              <a:tr h="1235094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3200" dirty="0">
                          <a:solidFill>
                            <a:schemeClr val="tx1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  개발도구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71A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71A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71A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71A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rgbClr val="71A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71A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71A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71A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3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6161101"/>
                  </a:ext>
                </a:extLst>
              </a:tr>
              <a:tr h="1235094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3200" dirty="0">
                          <a:solidFill>
                            <a:schemeClr val="tx1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  </a:t>
                      </a:r>
                      <a:r>
                        <a:rPr lang="en-US" altLang="ko-KR" sz="3200" dirty="0">
                          <a:solidFill>
                            <a:schemeClr val="tx1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DB</a:t>
                      </a:r>
                      <a:endParaRPr lang="ko-KR" altLang="en-US" sz="3200" dirty="0">
                        <a:solidFill>
                          <a:schemeClr val="tx1"/>
                        </a:solidFill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endParaRPr>
                    </a:p>
                  </a:txBody>
                  <a:tcPr anchor="ctr">
                    <a:lnL w="76200" cap="flat" cmpd="sng" algn="ctr">
                      <a:solidFill>
                        <a:srgbClr val="71A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71A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71A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71A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rgbClr val="71A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71A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71A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71A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3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7409439"/>
                  </a:ext>
                </a:extLst>
              </a:tr>
              <a:tr h="1235094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3200" dirty="0">
                          <a:solidFill>
                            <a:schemeClr val="tx1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  서버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71A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71A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71A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71A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rgbClr val="71A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71A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71A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71A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3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2793113"/>
                  </a:ext>
                </a:extLst>
              </a:tr>
              <a:tr h="1235094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3200" dirty="0">
                          <a:solidFill>
                            <a:schemeClr val="tx1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  </a:t>
                      </a:r>
                      <a:r>
                        <a:rPr lang="ko-KR" altLang="en-US" sz="3200" dirty="0" err="1">
                          <a:solidFill>
                            <a:schemeClr val="tx1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기술스택</a:t>
                      </a:r>
                      <a:endParaRPr lang="ko-KR" altLang="en-US" sz="3200" dirty="0">
                        <a:solidFill>
                          <a:schemeClr val="tx1"/>
                        </a:solidFill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endParaRPr>
                    </a:p>
                  </a:txBody>
                  <a:tcPr anchor="ctr">
                    <a:lnL w="76200" cap="flat" cmpd="sng" algn="ctr">
                      <a:solidFill>
                        <a:srgbClr val="71A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71A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71A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71A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rgbClr val="71A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71A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71A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71A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3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508273"/>
                  </a:ext>
                </a:extLst>
              </a:tr>
              <a:tr h="1235094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3200" dirty="0">
                          <a:solidFill>
                            <a:schemeClr val="tx1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  협업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71A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71A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71A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71A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rgbClr val="71A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71A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71A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71A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3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1122076"/>
                  </a:ext>
                </a:extLst>
              </a:tr>
            </a:tbl>
          </a:graphicData>
        </a:graphic>
      </p:graphicFrame>
      <p:pic>
        <p:nvPicPr>
          <p:cNvPr id="39" name="그림 38">
            <a:extLst>
              <a:ext uri="{FF2B5EF4-FFF2-40B4-BE49-F238E27FC236}">
                <a16:creationId xmlns:a16="http://schemas.microsoft.com/office/drawing/2014/main" id="{FAEDBD6A-2E35-F9E0-C513-E3EAB251B97D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600" y="5555968"/>
            <a:ext cx="955118" cy="1051433"/>
          </a:xfrm>
          <a:prstGeom prst="rect">
            <a:avLst/>
          </a:prstGeom>
        </p:spPr>
      </p:pic>
      <p:pic>
        <p:nvPicPr>
          <p:cNvPr id="61" name="그림 60">
            <a:extLst>
              <a:ext uri="{FF2B5EF4-FFF2-40B4-BE49-F238E27FC236}">
                <a16:creationId xmlns:a16="http://schemas.microsoft.com/office/drawing/2014/main" id="{62F76D31-2B3F-DF48-9097-F32D95A93E60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3329" y="7962935"/>
            <a:ext cx="1219202" cy="1219202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84E9C677-531B-2AB3-9EBB-13DE2BB980A2}"/>
              </a:ext>
            </a:extLst>
          </p:cNvPr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1354" y="8036444"/>
            <a:ext cx="883019" cy="883019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91478D98-1340-3F9A-6B56-E456AD74253F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3135" y="7910852"/>
            <a:ext cx="1186175" cy="1186175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6F3FC3D3-AADB-3073-F6D3-657196C8ED66}"/>
              </a:ext>
            </a:extLst>
          </p:cNvPr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3992" y="8036444"/>
            <a:ext cx="1583493" cy="1072184"/>
          </a:xfrm>
          <a:prstGeom prst="rect">
            <a:avLst/>
          </a:prstGeom>
        </p:spPr>
      </p:pic>
      <p:pic>
        <p:nvPicPr>
          <p:cNvPr id="118" name="그림 117">
            <a:extLst>
              <a:ext uri="{FF2B5EF4-FFF2-40B4-BE49-F238E27FC236}">
                <a16:creationId xmlns:a16="http://schemas.microsoft.com/office/drawing/2014/main" id="{0CAD6F47-308F-6348-E49F-943233A22A17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59063" y="6879135"/>
            <a:ext cx="1153510" cy="1153510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B624A544-EC73-AC84-8832-7519E50C01B9}"/>
              </a:ext>
            </a:extLst>
          </p:cNvPr>
          <p:cNvGrpSpPr/>
          <p:nvPr/>
        </p:nvGrpSpPr>
        <p:grpSpPr>
          <a:xfrm>
            <a:off x="7086600" y="3082113"/>
            <a:ext cx="4588153" cy="827522"/>
            <a:chOff x="7086600" y="1911434"/>
            <a:chExt cx="4588153" cy="827522"/>
          </a:xfrm>
        </p:grpSpPr>
        <p:pic>
          <p:nvPicPr>
            <p:cNvPr id="120" name="그림 119">
              <a:extLst>
                <a:ext uri="{FF2B5EF4-FFF2-40B4-BE49-F238E27FC236}">
                  <a16:creationId xmlns:a16="http://schemas.microsoft.com/office/drawing/2014/main" id="{290792F7-D4FD-C92C-E315-B882333E9CA3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77400" y="1911434"/>
              <a:ext cx="1997353" cy="827522"/>
            </a:xfrm>
            <a:prstGeom prst="rect">
              <a:avLst/>
            </a:prstGeom>
          </p:spPr>
        </p:pic>
        <p:pic>
          <p:nvPicPr>
            <p:cNvPr id="124" name="그림 123">
              <a:extLst>
                <a:ext uri="{FF2B5EF4-FFF2-40B4-BE49-F238E27FC236}">
                  <a16:creationId xmlns:a16="http://schemas.microsoft.com/office/drawing/2014/main" id="{4450FCC1-199C-C669-FBB5-33C4BF4437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86600" y="2180092"/>
              <a:ext cx="2209798" cy="522070"/>
            </a:xfrm>
            <a:prstGeom prst="rect">
              <a:avLst/>
            </a:prstGeom>
          </p:spPr>
        </p:pic>
      </p:grpSp>
      <p:pic>
        <p:nvPicPr>
          <p:cNvPr id="963" name="그림 962">
            <a:extLst>
              <a:ext uri="{FF2B5EF4-FFF2-40B4-BE49-F238E27FC236}">
                <a16:creationId xmlns:a16="http://schemas.microsoft.com/office/drawing/2014/main" id="{0959BE25-40F0-13C5-E5D2-729777828EDE}"/>
              </a:ext>
            </a:extLst>
          </p:cNvPr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3149" y="4401295"/>
            <a:ext cx="2034946" cy="101747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7AFC52A-393B-5F1D-5B5F-C7D674069550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1802" y="1605442"/>
            <a:ext cx="1583493" cy="1583493"/>
          </a:xfrm>
          <a:prstGeom prst="rect">
            <a:avLst/>
          </a:prstGeom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DC043D66-9A07-4753-0EAF-9E1C39288973}"/>
              </a:ext>
            </a:extLst>
          </p:cNvPr>
          <p:cNvGrpSpPr/>
          <p:nvPr/>
        </p:nvGrpSpPr>
        <p:grpSpPr>
          <a:xfrm>
            <a:off x="6953149" y="6686999"/>
            <a:ext cx="7385002" cy="1417810"/>
            <a:chOff x="6953149" y="6686999"/>
            <a:chExt cx="7385002" cy="1417810"/>
          </a:xfrm>
        </p:grpSpPr>
        <p:pic>
          <p:nvPicPr>
            <p:cNvPr id="51" name="그림 50">
              <a:extLst>
                <a:ext uri="{FF2B5EF4-FFF2-40B4-BE49-F238E27FC236}">
                  <a16:creationId xmlns:a16="http://schemas.microsoft.com/office/drawing/2014/main" id="{C543AC2F-6D98-42E7-19E2-78F6481432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61485" y="6686999"/>
              <a:ext cx="1417810" cy="1417810"/>
            </a:xfrm>
            <a:prstGeom prst="rect">
              <a:avLst/>
            </a:prstGeom>
          </p:spPr>
        </p:pic>
        <p:pic>
          <p:nvPicPr>
            <p:cNvPr id="64" name="그림 63">
              <a:extLst>
                <a:ext uri="{FF2B5EF4-FFF2-40B4-BE49-F238E27FC236}">
                  <a16:creationId xmlns:a16="http://schemas.microsoft.com/office/drawing/2014/main" id="{EE6E9251-635C-35B1-E26D-2B79049E3D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53149" y="6686999"/>
              <a:ext cx="2724251" cy="1212248"/>
            </a:xfrm>
            <a:prstGeom prst="rect">
              <a:avLst/>
            </a:prstGeom>
          </p:spPr>
        </p:pic>
        <p:pic>
          <p:nvPicPr>
            <p:cNvPr id="66" name="그림 65">
              <a:extLst>
                <a:ext uri="{FF2B5EF4-FFF2-40B4-BE49-F238E27FC236}">
                  <a16:creationId xmlns:a16="http://schemas.microsoft.com/office/drawing/2014/main" id="{CAE76A3F-B589-2893-338A-D6A5F4420E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69747" y="6893724"/>
              <a:ext cx="1968404" cy="944834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E4504DBD-D45D-63C2-B4E5-840A8449E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96855" y="6814885"/>
              <a:ext cx="1698470" cy="105143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802671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7F10AAA4-D619-DA5D-7C0E-8BAB6BBA4A99}"/>
              </a:ext>
            </a:extLst>
          </p:cNvPr>
          <p:cNvGrpSpPr/>
          <p:nvPr/>
        </p:nvGrpSpPr>
        <p:grpSpPr>
          <a:xfrm>
            <a:off x="627011" y="4536086"/>
            <a:ext cx="720000" cy="720000"/>
            <a:chOff x="4050673" y="4229298"/>
            <a:chExt cx="720000" cy="720000"/>
          </a:xfrm>
        </p:grpSpPr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8764B271-678F-0B97-5A03-EC8BB1F1CCBD}"/>
                </a:ext>
              </a:extLst>
            </p:cNvPr>
            <p:cNvSpPr/>
            <p:nvPr/>
          </p:nvSpPr>
          <p:spPr>
            <a:xfrm>
              <a:off x="4050673" y="4229298"/>
              <a:ext cx="720000" cy="72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E841F6FD-E8A2-8DBB-915E-415172E92A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65888" y="4324134"/>
              <a:ext cx="489570" cy="489570"/>
            </a:xfrm>
            <a:prstGeom prst="rect">
              <a:avLst/>
            </a:prstGeom>
          </p:spPr>
        </p:pic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085329B6-7F32-C123-C075-C78EF7F61922}"/>
              </a:ext>
            </a:extLst>
          </p:cNvPr>
          <p:cNvGrpSpPr/>
          <p:nvPr/>
        </p:nvGrpSpPr>
        <p:grpSpPr>
          <a:xfrm>
            <a:off x="249440" y="1633784"/>
            <a:ext cx="2258470" cy="1266792"/>
            <a:chOff x="214665" y="1518039"/>
            <a:chExt cx="2258470" cy="1571737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214665" y="1518039"/>
              <a:ext cx="2258470" cy="1498282"/>
              <a:chOff x="157115" y="1687865"/>
              <a:chExt cx="2258470" cy="1498282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57115" y="1687865"/>
                <a:ext cx="2258470" cy="1498282"/>
              </a:xfrm>
              <a:prstGeom prst="rect">
                <a:avLst/>
              </a:prstGeom>
            </p:spPr>
          </p:pic>
        </p:grpSp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39498" y="1662000"/>
              <a:ext cx="1427546" cy="1427776"/>
            </a:xfrm>
            <a:prstGeom prst="rect">
              <a:avLst/>
            </a:prstGeom>
          </p:spPr>
        </p:pic>
      </p:grp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A047EF07-4BD6-963A-FD60-68343A45DE92}"/>
              </a:ext>
            </a:extLst>
          </p:cNvPr>
          <p:cNvGrpSpPr/>
          <p:nvPr/>
        </p:nvGrpSpPr>
        <p:grpSpPr>
          <a:xfrm>
            <a:off x="249440" y="5581727"/>
            <a:ext cx="2258470" cy="1266792"/>
            <a:chOff x="214665" y="1518039"/>
            <a:chExt cx="2258470" cy="1571737"/>
          </a:xfrm>
        </p:grpSpPr>
        <p:grpSp>
          <p:nvGrpSpPr>
            <p:cNvPr id="87" name="그룹 1003">
              <a:extLst>
                <a:ext uri="{FF2B5EF4-FFF2-40B4-BE49-F238E27FC236}">
                  <a16:creationId xmlns:a16="http://schemas.microsoft.com/office/drawing/2014/main" id="{C19A4BAE-182C-DE07-3E1F-FAAC3FB87729}"/>
                </a:ext>
              </a:extLst>
            </p:cNvPr>
            <p:cNvGrpSpPr/>
            <p:nvPr/>
          </p:nvGrpSpPr>
          <p:grpSpPr>
            <a:xfrm>
              <a:off x="214665" y="1518039"/>
              <a:ext cx="2258470" cy="1498282"/>
              <a:chOff x="157115" y="1687865"/>
              <a:chExt cx="2258470" cy="1498282"/>
            </a:xfrm>
          </p:grpSpPr>
          <p:pic>
            <p:nvPicPr>
              <p:cNvPr id="89" name="Object 8">
                <a:extLst>
                  <a:ext uri="{FF2B5EF4-FFF2-40B4-BE49-F238E27FC236}">
                    <a16:creationId xmlns:a16="http://schemas.microsoft.com/office/drawing/2014/main" id="{7CA85E2C-6C66-A3A9-1872-4AFC5F11E8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57115" y="1687865"/>
                <a:ext cx="2258470" cy="1498282"/>
              </a:xfrm>
              <a:prstGeom prst="rect">
                <a:avLst/>
              </a:prstGeom>
            </p:spPr>
          </p:pic>
        </p:grpSp>
        <p:pic>
          <p:nvPicPr>
            <p:cNvPr id="88" name="Object 11">
              <a:extLst>
                <a:ext uri="{FF2B5EF4-FFF2-40B4-BE49-F238E27FC236}">
                  <a16:creationId xmlns:a16="http://schemas.microsoft.com/office/drawing/2014/main" id="{1429CA85-341A-3A83-86F1-26A95A48435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39498" y="1662000"/>
              <a:ext cx="1427546" cy="1427776"/>
            </a:xfrm>
            <a:prstGeom prst="rect">
              <a:avLst/>
            </a:prstGeom>
          </p:spPr>
        </p:pic>
      </p:grp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DD6A0809-9551-C2D3-8787-F842D667A716}"/>
              </a:ext>
            </a:extLst>
          </p:cNvPr>
          <p:cNvGrpSpPr/>
          <p:nvPr/>
        </p:nvGrpSpPr>
        <p:grpSpPr>
          <a:xfrm>
            <a:off x="249440" y="6897708"/>
            <a:ext cx="2258470" cy="1266792"/>
            <a:chOff x="265987" y="1633784"/>
            <a:chExt cx="2258470" cy="1266792"/>
          </a:xfrm>
        </p:grpSpPr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05EEB148-479D-8D50-50BD-AEB7E8D813BC}"/>
                </a:ext>
              </a:extLst>
            </p:cNvPr>
            <p:cNvGrpSpPr/>
            <p:nvPr/>
          </p:nvGrpSpPr>
          <p:grpSpPr>
            <a:xfrm>
              <a:off x="265987" y="1633784"/>
              <a:ext cx="2258470" cy="1266792"/>
              <a:chOff x="214665" y="1518039"/>
              <a:chExt cx="2258470" cy="1571737"/>
            </a:xfrm>
          </p:grpSpPr>
          <p:grpSp>
            <p:nvGrpSpPr>
              <p:cNvPr id="95" name="그룹 1003">
                <a:extLst>
                  <a:ext uri="{FF2B5EF4-FFF2-40B4-BE49-F238E27FC236}">
                    <a16:creationId xmlns:a16="http://schemas.microsoft.com/office/drawing/2014/main" id="{DD88300F-FF39-5F3B-3185-78E91A3F5F1C}"/>
                  </a:ext>
                </a:extLst>
              </p:cNvPr>
              <p:cNvGrpSpPr/>
              <p:nvPr/>
            </p:nvGrpSpPr>
            <p:grpSpPr>
              <a:xfrm>
                <a:off x="214665" y="1518039"/>
                <a:ext cx="2258470" cy="1498282"/>
                <a:chOff x="157115" y="1687865"/>
                <a:chExt cx="2258470" cy="1498282"/>
              </a:xfrm>
            </p:grpSpPr>
            <p:pic>
              <p:nvPicPr>
                <p:cNvPr id="97" name="Object 8">
                  <a:extLst>
                    <a:ext uri="{FF2B5EF4-FFF2-40B4-BE49-F238E27FC236}">
                      <a16:creationId xmlns:a16="http://schemas.microsoft.com/office/drawing/2014/main" id="{B9EE942D-11D8-D80C-CDAF-3716C19A124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157115" y="1687865"/>
                  <a:ext cx="2258470" cy="1498282"/>
                </a:xfrm>
                <a:prstGeom prst="rect">
                  <a:avLst/>
                </a:prstGeom>
              </p:spPr>
            </p:pic>
          </p:grpSp>
          <p:pic>
            <p:nvPicPr>
              <p:cNvPr id="96" name="Object 11">
                <a:extLst>
                  <a:ext uri="{FF2B5EF4-FFF2-40B4-BE49-F238E27FC236}">
                    <a16:creationId xmlns:a16="http://schemas.microsoft.com/office/drawing/2014/main" id="{1203C55D-4D18-0002-B938-CED1D89666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439498" y="1662000"/>
                <a:ext cx="1427546" cy="1427776"/>
              </a:xfrm>
              <a:prstGeom prst="rect">
                <a:avLst/>
              </a:prstGeom>
            </p:spPr>
          </p:pic>
        </p:grpSp>
        <p:grpSp>
          <p:nvGrpSpPr>
            <p:cNvPr id="92" name="그룹 91">
              <a:extLst>
                <a:ext uri="{FF2B5EF4-FFF2-40B4-BE49-F238E27FC236}">
                  <a16:creationId xmlns:a16="http://schemas.microsoft.com/office/drawing/2014/main" id="{2FD18B24-14BD-F151-8522-B2CAA7AFF19E}"/>
                </a:ext>
              </a:extLst>
            </p:cNvPr>
            <p:cNvGrpSpPr/>
            <p:nvPr/>
          </p:nvGrpSpPr>
          <p:grpSpPr>
            <a:xfrm>
              <a:off x="684561" y="1910236"/>
              <a:ext cx="713773" cy="713888"/>
              <a:chOff x="2598479" y="877368"/>
              <a:chExt cx="713773" cy="713888"/>
            </a:xfrm>
          </p:grpSpPr>
          <p:sp>
            <p:nvSpPr>
              <p:cNvPr id="93" name="타원 92">
                <a:extLst>
                  <a:ext uri="{FF2B5EF4-FFF2-40B4-BE49-F238E27FC236}">
                    <a16:creationId xmlns:a16="http://schemas.microsoft.com/office/drawing/2014/main" id="{B93940F3-40D6-8509-E843-7108DD981ECC}"/>
                  </a:ext>
                </a:extLst>
              </p:cNvPr>
              <p:cNvSpPr/>
              <p:nvPr/>
            </p:nvSpPr>
            <p:spPr>
              <a:xfrm>
                <a:off x="2701424" y="984371"/>
                <a:ext cx="507884" cy="49988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>
                <a:outerShdw blurRad="50800" dist="50800" dir="5400000" algn="ctr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94" name="Object 12">
                <a:extLst>
                  <a:ext uri="{FF2B5EF4-FFF2-40B4-BE49-F238E27FC236}">
                    <a16:creationId xmlns:a16="http://schemas.microsoft.com/office/drawing/2014/main" id="{5A841BB6-3B6A-13BD-BAD5-F1AFF55328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saturation sat="99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2598479" y="877368"/>
                <a:ext cx="713773" cy="713888"/>
              </a:xfrm>
              <a:prstGeom prst="rect">
                <a:avLst/>
              </a:prstGeom>
            </p:spPr>
          </p:pic>
        </p:grpSp>
      </p:grpSp>
      <p:grpSp>
        <p:nvGrpSpPr>
          <p:cNvPr id="98" name="그룹 97">
            <a:extLst>
              <a:ext uri="{FF2B5EF4-FFF2-40B4-BE49-F238E27FC236}">
                <a16:creationId xmlns:a16="http://schemas.microsoft.com/office/drawing/2014/main" id="{91805227-00EB-865D-66AD-C59603D86781}"/>
              </a:ext>
            </a:extLst>
          </p:cNvPr>
          <p:cNvGrpSpPr/>
          <p:nvPr/>
        </p:nvGrpSpPr>
        <p:grpSpPr>
          <a:xfrm>
            <a:off x="249440" y="8213689"/>
            <a:ext cx="2258470" cy="1266792"/>
            <a:chOff x="265987" y="1633784"/>
            <a:chExt cx="2258470" cy="1266792"/>
          </a:xfrm>
        </p:grpSpPr>
        <p:grpSp>
          <p:nvGrpSpPr>
            <p:cNvPr id="99" name="그룹 98">
              <a:extLst>
                <a:ext uri="{FF2B5EF4-FFF2-40B4-BE49-F238E27FC236}">
                  <a16:creationId xmlns:a16="http://schemas.microsoft.com/office/drawing/2014/main" id="{B91EE3A2-2934-8480-A16C-99B71B72F179}"/>
                </a:ext>
              </a:extLst>
            </p:cNvPr>
            <p:cNvGrpSpPr/>
            <p:nvPr/>
          </p:nvGrpSpPr>
          <p:grpSpPr>
            <a:xfrm>
              <a:off x="265987" y="1633784"/>
              <a:ext cx="2258470" cy="1266792"/>
              <a:chOff x="214665" y="1518039"/>
              <a:chExt cx="2258470" cy="1571737"/>
            </a:xfrm>
          </p:grpSpPr>
          <p:grpSp>
            <p:nvGrpSpPr>
              <p:cNvPr id="103" name="그룹 1003">
                <a:extLst>
                  <a:ext uri="{FF2B5EF4-FFF2-40B4-BE49-F238E27FC236}">
                    <a16:creationId xmlns:a16="http://schemas.microsoft.com/office/drawing/2014/main" id="{1E76178E-DADB-3508-D2D1-031720B3F84A}"/>
                  </a:ext>
                </a:extLst>
              </p:cNvPr>
              <p:cNvGrpSpPr/>
              <p:nvPr/>
            </p:nvGrpSpPr>
            <p:grpSpPr>
              <a:xfrm>
                <a:off x="214665" y="1518039"/>
                <a:ext cx="2258470" cy="1498282"/>
                <a:chOff x="157115" y="1687865"/>
                <a:chExt cx="2258470" cy="1498282"/>
              </a:xfrm>
            </p:grpSpPr>
            <p:pic>
              <p:nvPicPr>
                <p:cNvPr id="105" name="Object 8">
                  <a:extLst>
                    <a:ext uri="{FF2B5EF4-FFF2-40B4-BE49-F238E27FC236}">
                      <a16:creationId xmlns:a16="http://schemas.microsoft.com/office/drawing/2014/main" id="{D3FD6070-5BB2-0D62-2242-D2320362DB9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157115" y="1687865"/>
                  <a:ext cx="2258470" cy="1498282"/>
                </a:xfrm>
                <a:prstGeom prst="rect">
                  <a:avLst/>
                </a:prstGeom>
              </p:spPr>
            </p:pic>
          </p:grpSp>
          <p:pic>
            <p:nvPicPr>
              <p:cNvPr id="104" name="Object 11">
                <a:extLst>
                  <a:ext uri="{FF2B5EF4-FFF2-40B4-BE49-F238E27FC236}">
                    <a16:creationId xmlns:a16="http://schemas.microsoft.com/office/drawing/2014/main" id="{F50C0861-A442-258C-9302-DBBEADBBCA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439498" y="1662000"/>
                <a:ext cx="1427546" cy="1427776"/>
              </a:xfrm>
              <a:prstGeom prst="rect">
                <a:avLst/>
              </a:prstGeom>
            </p:spPr>
          </p:pic>
        </p:grpSp>
        <p:grpSp>
          <p:nvGrpSpPr>
            <p:cNvPr id="100" name="그룹 99">
              <a:extLst>
                <a:ext uri="{FF2B5EF4-FFF2-40B4-BE49-F238E27FC236}">
                  <a16:creationId xmlns:a16="http://schemas.microsoft.com/office/drawing/2014/main" id="{A1D23004-EC7A-0B3E-CE34-AA4D9C0E020D}"/>
                </a:ext>
              </a:extLst>
            </p:cNvPr>
            <p:cNvGrpSpPr/>
            <p:nvPr/>
          </p:nvGrpSpPr>
          <p:grpSpPr>
            <a:xfrm>
              <a:off x="684561" y="1910236"/>
              <a:ext cx="713773" cy="713888"/>
              <a:chOff x="2598479" y="877368"/>
              <a:chExt cx="713773" cy="713888"/>
            </a:xfrm>
          </p:grpSpPr>
          <p:sp>
            <p:nvSpPr>
              <p:cNvPr id="101" name="타원 100">
                <a:extLst>
                  <a:ext uri="{FF2B5EF4-FFF2-40B4-BE49-F238E27FC236}">
                    <a16:creationId xmlns:a16="http://schemas.microsoft.com/office/drawing/2014/main" id="{07553E53-382F-1752-8A24-661532BB5FDA}"/>
                  </a:ext>
                </a:extLst>
              </p:cNvPr>
              <p:cNvSpPr/>
              <p:nvPr/>
            </p:nvSpPr>
            <p:spPr>
              <a:xfrm>
                <a:off x="2701424" y="984371"/>
                <a:ext cx="507884" cy="49988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>
                <a:outerShdw blurRad="50800" dist="50800" dir="5400000" algn="ctr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02" name="Object 12">
                <a:extLst>
                  <a:ext uri="{FF2B5EF4-FFF2-40B4-BE49-F238E27FC236}">
                    <a16:creationId xmlns:a16="http://schemas.microsoft.com/office/drawing/2014/main" id="{E43A979F-D1CF-3392-1D77-714AA62D5C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saturation sat="99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2598479" y="877368"/>
                <a:ext cx="713773" cy="713888"/>
              </a:xfrm>
              <a:prstGeom prst="rect">
                <a:avLst/>
              </a:prstGeom>
            </p:spPr>
          </p:pic>
        </p:grpSp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24F8F232-33E9-DBE9-99E7-32F394786B60}"/>
              </a:ext>
            </a:extLst>
          </p:cNvPr>
          <p:cNvGrpSpPr/>
          <p:nvPr/>
        </p:nvGrpSpPr>
        <p:grpSpPr>
          <a:xfrm>
            <a:off x="249440" y="2949765"/>
            <a:ext cx="2258470" cy="1266792"/>
            <a:chOff x="214665" y="1518039"/>
            <a:chExt cx="2258470" cy="1571737"/>
          </a:xfrm>
        </p:grpSpPr>
        <p:grpSp>
          <p:nvGrpSpPr>
            <p:cNvPr id="71" name="그룹 1003">
              <a:extLst>
                <a:ext uri="{FF2B5EF4-FFF2-40B4-BE49-F238E27FC236}">
                  <a16:creationId xmlns:a16="http://schemas.microsoft.com/office/drawing/2014/main" id="{E55076E4-8593-ECF4-D376-656F46584C4C}"/>
                </a:ext>
              </a:extLst>
            </p:cNvPr>
            <p:cNvGrpSpPr/>
            <p:nvPr/>
          </p:nvGrpSpPr>
          <p:grpSpPr>
            <a:xfrm>
              <a:off x="214665" y="1518039"/>
              <a:ext cx="2258470" cy="1498282"/>
              <a:chOff x="157115" y="1687865"/>
              <a:chExt cx="2258470" cy="1498282"/>
            </a:xfrm>
          </p:grpSpPr>
          <p:pic>
            <p:nvPicPr>
              <p:cNvPr id="73" name="Object 8">
                <a:extLst>
                  <a:ext uri="{FF2B5EF4-FFF2-40B4-BE49-F238E27FC236}">
                    <a16:creationId xmlns:a16="http://schemas.microsoft.com/office/drawing/2014/main" id="{C3278395-84DC-5DAC-75FD-440CD65211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57115" y="1687865"/>
                <a:ext cx="2258470" cy="1498282"/>
              </a:xfrm>
              <a:prstGeom prst="rect">
                <a:avLst/>
              </a:prstGeom>
            </p:spPr>
          </p:pic>
        </p:grpSp>
        <p:pic>
          <p:nvPicPr>
            <p:cNvPr id="72" name="Object 11">
              <a:extLst>
                <a:ext uri="{FF2B5EF4-FFF2-40B4-BE49-F238E27FC236}">
                  <a16:creationId xmlns:a16="http://schemas.microsoft.com/office/drawing/2014/main" id="{6FE4003D-686C-DAE2-E60F-91A99CAD07F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39498" y="1662000"/>
              <a:ext cx="1427546" cy="1427776"/>
            </a:xfrm>
            <a:prstGeom prst="rect">
              <a:avLst/>
            </a:prstGeom>
          </p:spPr>
        </p:pic>
      </p:grpSp>
      <p:grpSp>
        <p:nvGrpSpPr>
          <p:cNvPr id="1001" name="그룹 1001"/>
          <p:cNvGrpSpPr/>
          <p:nvPr/>
        </p:nvGrpSpPr>
        <p:grpSpPr>
          <a:xfrm>
            <a:off x="0" y="0"/>
            <a:ext cx="1974026" cy="10285714"/>
            <a:chOff x="0" y="0"/>
            <a:chExt cx="1974026" cy="10285714"/>
          </a:xfrm>
          <a:solidFill>
            <a:srgbClr val="66FFFF"/>
          </a:solidFill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8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0" y="0"/>
              <a:ext cx="1974026" cy="10285714"/>
            </a:xfrm>
            <a:prstGeom prst="rect">
              <a:avLst/>
            </a:prstGeom>
            <a:grpFill/>
          </p:spPr>
        </p:pic>
      </p:grpSp>
      <p:grpSp>
        <p:nvGrpSpPr>
          <p:cNvPr id="1002" name="그룹 1002"/>
          <p:cNvGrpSpPr/>
          <p:nvPr/>
        </p:nvGrpSpPr>
        <p:grpSpPr>
          <a:xfrm>
            <a:off x="775186" y="602805"/>
            <a:ext cx="532523" cy="461298"/>
            <a:chOff x="720752" y="655139"/>
            <a:chExt cx="532523" cy="46129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20752" y="655139"/>
              <a:ext cx="532523" cy="461298"/>
            </a:xfrm>
            <a:prstGeom prst="rect">
              <a:avLst/>
            </a:prstGeom>
          </p:spPr>
        </p:pic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7548E384-198E-F3CC-024E-0525758AE028}"/>
              </a:ext>
            </a:extLst>
          </p:cNvPr>
          <p:cNvGrpSpPr/>
          <p:nvPr/>
        </p:nvGrpSpPr>
        <p:grpSpPr>
          <a:xfrm>
            <a:off x="630126" y="1910236"/>
            <a:ext cx="713773" cy="713888"/>
            <a:chOff x="2598479" y="877368"/>
            <a:chExt cx="713773" cy="713888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877DC774-D555-4671-545B-7541CB58917D}"/>
                </a:ext>
              </a:extLst>
            </p:cNvPr>
            <p:cNvSpPr/>
            <p:nvPr/>
          </p:nvSpPr>
          <p:spPr>
            <a:xfrm>
              <a:off x="2701424" y="984371"/>
              <a:ext cx="507884" cy="49988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50800" dir="5400000" algn="ct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99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598479" y="877368"/>
              <a:ext cx="713773" cy="713888"/>
            </a:xfrm>
            <a:prstGeom prst="rect">
              <a:avLst/>
            </a:prstGeom>
          </p:spPr>
        </p:pic>
      </p:grpSp>
      <p:grpSp>
        <p:nvGrpSpPr>
          <p:cNvPr id="980" name="그룹 979">
            <a:extLst>
              <a:ext uri="{FF2B5EF4-FFF2-40B4-BE49-F238E27FC236}">
                <a16:creationId xmlns:a16="http://schemas.microsoft.com/office/drawing/2014/main" id="{D63FA840-CABB-C746-DC8E-DE5F0FA293A9}"/>
              </a:ext>
            </a:extLst>
          </p:cNvPr>
          <p:cNvGrpSpPr/>
          <p:nvPr/>
        </p:nvGrpSpPr>
        <p:grpSpPr>
          <a:xfrm>
            <a:off x="627011" y="1877578"/>
            <a:ext cx="720000" cy="720000"/>
            <a:chOff x="4711966" y="2079839"/>
            <a:chExt cx="720000" cy="720000"/>
          </a:xfrm>
        </p:grpSpPr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195ABF67-66D8-EF14-4891-883E58D79B25}"/>
                </a:ext>
              </a:extLst>
            </p:cNvPr>
            <p:cNvSpPr/>
            <p:nvPr/>
          </p:nvSpPr>
          <p:spPr>
            <a:xfrm>
              <a:off x="4711966" y="2079839"/>
              <a:ext cx="720000" cy="720000"/>
            </a:xfrm>
            <a:prstGeom prst="ellipse">
              <a:avLst/>
            </a:prstGeom>
            <a:solidFill>
              <a:srgbClr val="71ADBD"/>
            </a:solidFill>
            <a:ln>
              <a:solidFill>
                <a:srgbClr val="71ADBD"/>
              </a:solidFill>
            </a:ln>
            <a:effectLst>
              <a:outerShdw blurRad="50800" dist="50800" dir="5400000" sx="2000" sy="2000" algn="ctr" rotWithShape="0">
                <a:srgbClr val="000000">
                  <a:alpha val="43137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2" name="Object 12">
              <a:extLst>
                <a:ext uri="{FF2B5EF4-FFF2-40B4-BE49-F238E27FC236}">
                  <a16:creationId xmlns:a16="http://schemas.microsoft.com/office/drawing/2014/main" id="{72F7EFCD-3132-3079-0741-B975DEC9F324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11" cstate="print">
              <a:biLevel thresh="25000"/>
            </a:blip>
            <a:stretch>
              <a:fillRect/>
            </a:stretch>
          </p:blipFill>
          <p:spPr>
            <a:xfrm>
              <a:off x="4720966" y="2093254"/>
              <a:ext cx="702000" cy="702000"/>
            </a:xfrm>
            <a:prstGeom prst="rect">
              <a:avLst/>
            </a:prstGeom>
          </p:spPr>
        </p:pic>
      </p:grp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1582AF83-4A8E-A4C1-CC70-B178ABF13BD6}"/>
              </a:ext>
            </a:extLst>
          </p:cNvPr>
          <p:cNvGrpSpPr/>
          <p:nvPr/>
        </p:nvGrpSpPr>
        <p:grpSpPr>
          <a:xfrm>
            <a:off x="668014" y="5858179"/>
            <a:ext cx="713773" cy="713888"/>
            <a:chOff x="2598479" y="877368"/>
            <a:chExt cx="713773" cy="713888"/>
          </a:xfrm>
        </p:grpSpPr>
        <p:sp>
          <p:nvSpPr>
            <p:cNvPr id="85" name="타원 84">
              <a:extLst>
                <a:ext uri="{FF2B5EF4-FFF2-40B4-BE49-F238E27FC236}">
                  <a16:creationId xmlns:a16="http://schemas.microsoft.com/office/drawing/2014/main" id="{EBFE4ABA-966E-C81D-7B61-00CBEDFDA633}"/>
                </a:ext>
              </a:extLst>
            </p:cNvPr>
            <p:cNvSpPr/>
            <p:nvPr/>
          </p:nvSpPr>
          <p:spPr>
            <a:xfrm>
              <a:off x="2701424" y="984371"/>
              <a:ext cx="507884" cy="49988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50800" dir="5400000" algn="ct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6" name="Object 12">
              <a:extLst>
                <a:ext uri="{FF2B5EF4-FFF2-40B4-BE49-F238E27FC236}">
                  <a16:creationId xmlns:a16="http://schemas.microsoft.com/office/drawing/2014/main" id="{7D2916E9-DADC-F02B-1A78-34B9CEF1F66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99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598479" y="877368"/>
              <a:ext cx="713773" cy="713888"/>
            </a:xfrm>
            <a:prstGeom prst="rect">
              <a:avLst/>
            </a:prstGeom>
          </p:spPr>
        </p:pic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A8F347BA-3A38-7275-D221-1E22ECCB341B}"/>
              </a:ext>
            </a:extLst>
          </p:cNvPr>
          <p:cNvGrpSpPr/>
          <p:nvPr/>
        </p:nvGrpSpPr>
        <p:grpSpPr>
          <a:xfrm>
            <a:off x="627012" y="7168048"/>
            <a:ext cx="720000" cy="720000"/>
            <a:chOff x="5400097" y="7692299"/>
            <a:chExt cx="720000" cy="720000"/>
          </a:xfrm>
        </p:grpSpPr>
        <p:sp>
          <p:nvSpPr>
            <p:cNvPr id="112" name="타원 111">
              <a:extLst>
                <a:ext uri="{FF2B5EF4-FFF2-40B4-BE49-F238E27FC236}">
                  <a16:creationId xmlns:a16="http://schemas.microsoft.com/office/drawing/2014/main" id="{7DE1560F-83FF-BD98-CED9-62927BA2EFB7}"/>
                </a:ext>
              </a:extLst>
            </p:cNvPr>
            <p:cNvSpPr/>
            <p:nvPr/>
          </p:nvSpPr>
          <p:spPr>
            <a:xfrm>
              <a:off x="5400097" y="7692299"/>
              <a:ext cx="720000" cy="720000"/>
            </a:xfrm>
            <a:prstGeom prst="ellipse">
              <a:avLst/>
            </a:prstGeom>
            <a:solidFill>
              <a:srgbClr val="71ADBD"/>
            </a:solidFill>
            <a:ln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B89C7370-5B09-00EE-396C-089F4F55DCF0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26548" y="7780499"/>
              <a:ext cx="500400" cy="543600"/>
            </a:xfrm>
            <a:prstGeom prst="rect">
              <a:avLst/>
            </a:prstGeom>
          </p:spPr>
        </p:pic>
      </p:grp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5DBFF021-856E-0CFA-FA59-5C1401560AD0}"/>
              </a:ext>
            </a:extLst>
          </p:cNvPr>
          <p:cNvGrpSpPr/>
          <p:nvPr/>
        </p:nvGrpSpPr>
        <p:grpSpPr>
          <a:xfrm>
            <a:off x="249440" y="4265746"/>
            <a:ext cx="2258470" cy="1266792"/>
            <a:chOff x="265987" y="1633784"/>
            <a:chExt cx="2258470" cy="1266792"/>
          </a:xfrm>
        </p:grpSpPr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7CB89DB2-D9AF-A18F-EEF6-4B987ED8D48E}"/>
                </a:ext>
              </a:extLst>
            </p:cNvPr>
            <p:cNvGrpSpPr/>
            <p:nvPr/>
          </p:nvGrpSpPr>
          <p:grpSpPr>
            <a:xfrm>
              <a:off x="265987" y="1633784"/>
              <a:ext cx="2258470" cy="1266792"/>
              <a:chOff x="214665" y="1518039"/>
              <a:chExt cx="2258470" cy="1571737"/>
            </a:xfrm>
          </p:grpSpPr>
          <p:grpSp>
            <p:nvGrpSpPr>
              <p:cNvPr id="79" name="그룹 1003">
                <a:extLst>
                  <a:ext uri="{FF2B5EF4-FFF2-40B4-BE49-F238E27FC236}">
                    <a16:creationId xmlns:a16="http://schemas.microsoft.com/office/drawing/2014/main" id="{A89EE4FE-6DF3-1276-084C-416221A5CC2C}"/>
                  </a:ext>
                </a:extLst>
              </p:cNvPr>
              <p:cNvGrpSpPr/>
              <p:nvPr/>
            </p:nvGrpSpPr>
            <p:grpSpPr>
              <a:xfrm>
                <a:off x="214665" y="1518039"/>
                <a:ext cx="2258470" cy="1498282"/>
                <a:chOff x="157115" y="1687865"/>
                <a:chExt cx="2258470" cy="1498282"/>
              </a:xfrm>
            </p:grpSpPr>
            <p:pic>
              <p:nvPicPr>
                <p:cNvPr id="81" name="Object 8">
                  <a:extLst>
                    <a:ext uri="{FF2B5EF4-FFF2-40B4-BE49-F238E27FC236}">
                      <a16:creationId xmlns:a16="http://schemas.microsoft.com/office/drawing/2014/main" id="{D2FD5B73-FEFD-D0B6-56CB-42C62A5F488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157115" y="1687865"/>
                  <a:ext cx="2258470" cy="1498282"/>
                </a:xfrm>
                <a:prstGeom prst="rect">
                  <a:avLst/>
                </a:prstGeom>
              </p:spPr>
            </p:pic>
          </p:grpSp>
          <p:pic>
            <p:nvPicPr>
              <p:cNvPr id="80" name="Object 11">
                <a:extLst>
                  <a:ext uri="{FF2B5EF4-FFF2-40B4-BE49-F238E27FC236}">
                    <a16:creationId xmlns:a16="http://schemas.microsoft.com/office/drawing/2014/main" id="{924F7FFA-351B-E4F8-7A59-7CE1296ACF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439498" y="1662000"/>
                <a:ext cx="1427546" cy="1427776"/>
              </a:xfrm>
              <a:prstGeom prst="rect">
                <a:avLst/>
              </a:prstGeom>
            </p:spPr>
          </p:pic>
        </p:grpSp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id="{08ADA1C8-A145-D230-45B9-52C465ADD0EF}"/>
                </a:ext>
              </a:extLst>
            </p:cNvPr>
            <p:cNvGrpSpPr/>
            <p:nvPr/>
          </p:nvGrpSpPr>
          <p:grpSpPr>
            <a:xfrm>
              <a:off x="684561" y="1910236"/>
              <a:ext cx="713773" cy="713888"/>
              <a:chOff x="2598479" y="877368"/>
              <a:chExt cx="713773" cy="713888"/>
            </a:xfrm>
          </p:grpSpPr>
          <p:sp>
            <p:nvSpPr>
              <p:cNvPr id="77" name="타원 76">
                <a:extLst>
                  <a:ext uri="{FF2B5EF4-FFF2-40B4-BE49-F238E27FC236}">
                    <a16:creationId xmlns:a16="http://schemas.microsoft.com/office/drawing/2014/main" id="{E98865E4-31E5-5260-1653-1C2737C596B2}"/>
                  </a:ext>
                </a:extLst>
              </p:cNvPr>
              <p:cNvSpPr/>
              <p:nvPr/>
            </p:nvSpPr>
            <p:spPr>
              <a:xfrm>
                <a:off x="2701424" y="984371"/>
                <a:ext cx="507884" cy="49988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>
                <a:outerShdw blurRad="50800" dist="50800" dir="5400000" algn="ctr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78" name="Object 12">
                <a:extLst>
                  <a:ext uri="{FF2B5EF4-FFF2-40B4-BE49-F238E27FC236}">
                    <a16:creationId xmlns:a16="http://schemas.microsoft.com/office/drawing/2014/main" id="{F953075B-1EC5-96A9-E035-FA404C2A02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saturation sat="99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2598479" y="877368"/>
                <a:ext cx="713773" cy="713888"/>
              </a:xfrm>
              <a:prstGeom prst="rect">
                <a:avLst/>
              </a:prstGeom>
            </p:spPr>
          </p:pic>
        </p:grp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176F425D-CAE9-A3D3-31F5-74029082187D}"/>
              </a:ext>
            </a:extLst>
          </p:cNvPr>
          <p:cNvGrpSpPr/>
          <p:nvPr/>
        </p:nvGrpSpPr>
        <p:grpSpPr>
          <a:xfrm>
            <a:off x="627012" y="4542198"/>
            <a:ext cx="720000" cy="720000"/>
            <a:chOff x="4048516" y="4949298"/>
            <a:chExt cx="720000" cy="720000"/>
          </a:xfrm>
        </p:grpSpPr>
        <p:sp>
          <p:nvSpPr>
            <p:cNvPr id="110" name="타원 109">
              <a:extLst>
                <a:ext uri="{FF2B5EF4-FFF2-40B4-BE49-F238E27FC236}">
                  <a16:creationId xmlns:a16="http://schemas.microsoft.com/office/drawing/2014/main" id="{11B13232-950C-B389-7257-0B7B049A5381}"/>
                </a:ext>
              </a:extLst>
            </p:cNvPr>
            <p:cNvSpPr/>
            <p:nvPr/>
          </p:nvSpPr>
          <p:spPr>
            <a:xfrm>
              <a:off x="4048516" y="4949298"/>
              <a:ext cx="720000" cy="720000"/>
            </a:xfrm>
            <a:prstGeom prst="ellipse">
              <a:avLst/>
            </a:prstGeom>
            <a:solidFill>
              <a:srgbClr val="71ADBD"/>
            </a:solidFill>
            <a:ln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496C4B64-042B-9D1E-F3BC-233E5BAFF0BF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65888" y="5044134"/>
              <a:ext cx="489600" cy="489600"/>
            </a:xfrm>
            <a:prstGeom prst="rect">
              <a:avLst/>
            </a:prstGeom>
          </p:spPr>
        </p:pic>
      </p:grpSp>
      <p:grpSp>
        <p:nvGrpSpPr>
          <p:cNvPr id="961" name="그룹 960">
            <a:extLst>
              <a:ext uri="{FF2B5EF4-FFF2-40B4-BE49-F238E27FC236}">
                <a16:creationId xmlns:a16="http://schemas.microsoft.com/office/drawing/2014/main" id="{450F59F3-66E3-83D6-3093-2E31FBCD54AC}"/>
              </a:ext>
            </a:extLst>
          </p:cNvPr>
          <p:cNvGrpSpPr/>
          <p:nvPr/>
        </p:nvGrpSpPr>
        <p:grpSpPr>
          <a:xfrm>
            <a:off x="627012" y="8490141"/>
            <a:ext cx="720000" cy="720000"/>
            <a:chOff x="4498475" y="9049718"/>
            <a:chExt cx="720000" cy="720000"/>
          </a:xfrm>
        </p:grpSpPr>
        <p:sp>
          <p:nvSpPr>
            <p:cNvPr id="111" name="타원 110">
              <a:extLst>
                <a:ext uri="{FF2B5EF4-FFF2-40B4-BE49-F238E27FC236}">
                  <a16:creationId xmlns:a16="http://schemas.microsoft.com/office/drawing/2014/main" id="{2E3F5813-CCDB-B02A-1D6A-7770A6AC2142}"/>
                </a:ext>
              </a:extLst>
            </p:cNvPr>
            <p:cNvSpPr/>
            <p:nvPr/>
          </p:nvSpPr>
          <p:spPr>
            <a:xfrm>
              <a:off x="4498475" y="9049718"/>
              <a:ext cx="720000" cy="720000"/>
            </a:xfrm>
            <a:prstGeom prst="ellipse">
              <a:avLst/>
            </a:prstGeom>
            <a:solidFill>
              <a:srgbClr val="71ADBD"/>
            </a:solidFill>
            <a:ln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60" name="그림 959">
              <a:extLst>
                <a:ext uri="{FF2B5EF4-FFF2-40B4-BE49-F238E27FC236}">
                  <a16:creationId xmlns:a16="http://schemas.microsoft.com/office/drawing/2014/main" id="{599EA672-8A07-622F-8B3E-B673B354A310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25163" y="9170187"/>
              <a:ext cx="586800" cy="478800"/>
            </a:xfrm>
            <a:prstGeom prst="rect">
              <a:avLst/>
            </a:prstGeom>
          </p:spPr>
        </p:pic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4CCC5433-7F71-30B2-310D-72F65277A216}"/>
              </a:ext>
            </a:extLst>
          </p:cNvPr>
          <p:cNvGrpSpPr/>
          <p:nvPr/>
        </p:nvGrpSpPr>
        <p:grpSpPr>
          <a:xfrm>
            <a:off x="668014" y="3226217"/>
            <a:ext cx="713773" cy="713888"/>
            <a:chOff x="2598479" y="877368"/>
            <a:chExt cx="713773" cy="713888"/>
          </a:xfrm>
        </p:grpSpPr>
        <p:sp>
          <p:nvSpPr>
            <p:cNvPr id="69" name="타원 68">
              <a:extLst>
                <a:ext uri="{FF2B5EF4-FFF2-40B4-BE49-F238E27FC236}">
                  <a16:creationId xmlns:a16="http://schemas.microsoft.com/office/drawing/2014/main" id="{ABE1613E-5B00-512A-3BEB-C2C58734197D}"/>
                </a:ext>
              </a:extLst>
            </p:cNvPr>
            <p:cNvSpPr/>
            <p:nvPr/>
          </p:nvSpPr>
          <p:spPr>
            <a:xfrm>
              <a:off x="2701424" y="984371"/>
              <a:ext cx="507884" cy="49988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50800" dir="5400000" algn="ct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0" name="Object 12">
              <a:extLst>
                <a:ext uri="{FF2B5EF4-FFF2-40B4-BE49-F238E27FC236}">
                  <a16:creationId xmlns:a16="http://schemas.microsoft.com/office/drawing/2014/main" id="{04DBF307-8A3A-A75B-C6A4-4C027F8DD62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99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598479" y="877368"/>
              <a:ext cx="713773" cy="713888"/>
            </a:xfrm>
            <a:prstGeom prst="rect">
              <a:avLst/>
            </a:prstGeom>
          </p:spPr>
        </p:pic>
      </p:grpSp>
      <p:grpSp>
        <p:nvGrpSpPr>
          <p:cNvPr id="971" name="그룹 970">
            <a:extLst>
              <a:ext uri="{FF2B5EF4-FFF2-40B4-BE49-F238E27FC236}">
                <a16:creationId xmlns:a16="http://schemas.microsoft.com/office/drawing/2014/main" id="{FDADA323-B704-81D9-8A0D-381F1B89B80F}"/>
              </a:ext>
            </a:extLst>
          </p:cNvPr>
          <p:cNvGrpSpPr/>
          <p:nvPr/>
        </p:nvGrpSpPr>
        <p:grpSpPr>
          <a:xfrm>
            <a:off x="607494" y="3200872"/>
            <a:ext cx="759037" cy="764577"/>
            <a:chOff x="5363027" y="3041523"/>
            <a:chExt cx="759037" cy="764577"/>
          </a:xfrm>
        </p:grpSpPr>
        <p:sp>
          <p:nvSpPr>
            <p:cNvPr id="113" name="타원 112">
              <a:extLst>
                <a:ext uri="{FF2B5EF4-FFF2-40B4-BE49-F238E27FC236}">
                  <a16:creationId xmlns:a16="http://schemas.microsoft.com/office/drawing/2014/main" id="{07401CB6-3108-014D-9493-3B79E45FA716}"/>
                </a:ext>
              </a:extLst>
            </p:cNvPr>
            <p:cNvSpPr/>
            <p:nvPr/>
          </p:nvSpPr>
          <p:spPr>
            <a:xfrm>
              <a:off x="5374499" y="3086100"/>
              <a:ext cx="720000" cy="720000"/>
            </a:xfrm>
            <a:prstGeom prst="ellipse">
              <a:avLst/>
            </a:prstGeom>
            <a:solidFill>
              <a:srgbClr val="71ADBD"/>
            </a:solidFill>
            <a:ln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70" name="그림 969">
              <a:extLst>
                <a:ext uri="{FF2B5EF4-FFF2-40B4-BE49-F238E27FC236}">
                  <a16:creationId xmlns:a16="http://schemas.microsoft.com/office/drawing/2014/main" id="{000A2A3F-1D38-8BB2-679E-29A415BCA5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63027" y="3041523"/>
              <a:ext cx="759037" cy="759037"/>
            </a:xfrm>
            <a:prstGeom prst="rect">
              <a:avLst/>
            </a:prstGeom>
          </p:spPr>
        </p:pic>
      </p:grpSp>
      <p:grpSp>
        <p:nvGrpSpPr>
          <p:cNvPr id="977" name="그룹 976">
            <a:extLst>
              <a:ext uri="{FF2B5EF4-FFF2-40B4-BE49-F238E27FC236}">
                <a16:creationId xmlns:a16="http://schemas.microsoft.com/office/drawing/2014/main" id="{36A65D58-5F62-1613-48A5-B8D31B75A9F2}"/>
              </a:ext>
            </a:extLst>
          </p:cNvPr>
          <p:cNvGrpSpPr/>
          <p:nvPr/>
        </p:nvGrpSpPr>
        <p:grpSpPr>
          <a:xfrm>
            <a:off x="497868" y="5737552"/>
            <a:ext cx="978289" cy="975600"/>
            <a:chOff x="10591800" y="3893976"/>
            <a:chExt cx="978289" cy="975600"/>
          </a:xfrm>
        </p:grpSpPr>
        <p:sp>
          <p:nvSpPr>
            <p:cNvPr id="108" name="타원 107">
              <a:extLst>
                <a:ext uri="{FF2B5EF4-FFF2-40B4-BE49-F238E27FC236}">
                  <a16:creationId xmlns:a16="http://schemas.microsoft.com/office/drawing/2014/main" id="{CED31EF3-6493-1F4A-BC52-8B3899C48139}"/>
                </a:ext>
              </a:extLst>
            </p:cNvPr>
            <p:cNvSpPr/>
            <p:nvPr/>
          </p:nvSpPr>
          <p:spPr>
            <a:xfrm>
              <a:off x="10735298" y="4023925"/>
              <a:ext cx="720000" cy="720000"/>
            </a:xfrm>
            <a:prstGeom prst="ellipse">
              <a:avLst/>
            </a:prstGeom>
            <a:solidFill>
              <a:srgbClr val="71ADBD"/>
            </a:solidFill>
            <a:ln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74" name="그림 973">
              <a:extLst>
                <a:ext uri="{FF2B5EF4-FFF2-40B4-BE49-F238E27FC236}">
                  <a16:creationId xmlns:a16="http://schemas.microsoft.com/office/drawing/2014/main" id="{557E2618-A2A8-7D00-A9C4-D5B33B20D112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91800" y="3893976"/>
              <a:ext cx="978289" cy="975600"/>
            </a:xfrm>
            <a:prstGeom prst="rect">
              <a:avLst/>
            </a:prstGeom>
          </p:spPr>
        </p:pic>
        <p:sp>
          <p:nvSpPr>
            <p:cNvPr id="138" name="타원 137">
              <a:extLst>
                <a:ext uri="{FF2B5EF4-FFF2-40B4-BE49-F238E27FC236}">
                  <a16:creationId xmlns:a16="http://schemas.microsoft.com/office/drawing/2014/main" id="{76A28E67-D02B-C0CC-BE90-D4C1815E584A}"/>
                </a:ext>
              </a:extLst>
            </p:cNvPr>
            <p:cNvSpPr/>
            <p:nvPr/>
          </p:nvSpPr>
          <p:spPr>
            <a:xfrm>
              <a:off x="10746599" y="4041925"/>
              <a:ext cx="684000" cy="684000"/>
            </a:xfrm>
            <a:prstGeom prst="ellipse">
              <a:avLst/>
            </a:prstGeom>
            <a:noFill/>
            <a:ln w="63500"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77308E78-D5F7-8850-95A7-497E5A654027}"/>
              </a:ext>
            </a:extLst>
          </p:cNvPr>
          <p:cNvGrpSpPr/>
          <p:nvPr/>
        </p:nvGrpSpPr>
        <p:grpSpPr>
          <a:xfrm>
            <a:off x="625211" y="3226239"/>
            <a:ext cx="723600" cy="727200"/>
            <a:chOff x="5486400" y="3012371"/>
            <a:chExt cx="720000" cy="723949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5486400" y="3012371"/>
              <a:ext cx="720000" cy="720000"/>
              <a:chOff x="655932" y="3802221"/>
              <a:chExt cx="662163" cy="662163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17" cstate="print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655932" y="3802221"/>
                <a:ext cx="662163" cy="662163"/>
              </a:xfrm>
              <a:prstGeom prst="rect">
                <a:avLst/>
              </a:prstGeom>
              <a:ln>
                <a:noFill/>
              </a:ln>
            </p:spPr>
          </p:pic>
        </p:grp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C98D013F-9D2E-3545-7B7C-CB61999F9834}"/>
                </a:ext>
              </a:extLst>
            </p:cNvPr>
            <p:cNvSpPr/>
            <p:nvPr/>
          </p:nvSpPr>
          <p:spPr>
            <a:xfrm>
              <a:off x="5486400" y="3016320"/>
              <a:ext cx="720000" cy="720000"/>
            </a:xfrm>
            <a:prstGeom prst="ellipse">
              <a:avLst/>
            </a:prstGeom>
            <a:noFill/>
            <a:ln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18" cstate="print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83512" y="5721852"/>
            <a:ext cx="1006999" cy="1006999"/>
          </a:xfrm>
          <a:prstGeom prst="rect">
            <a:avLst/>
          </a:prstGeom>
        </p:spPr>
      </p:pic>
      <p:grpSp>
        <p:nvGrpSpPr>
          <p:cNvPr id="55" name="그룹 54">
            <a:extLst>
              <a:ext uri="{FF2B5EF4-FFF2-40B4-BE49-F238E27FC236}">
                <a16:creationId xmlns:a16="http://schemas.microsoft.com/office/drawing/2014/main" id="{B0412AA9-A1E2-445E-8270-B45B02AFDDAB}"/>
              </a:ext>
            </a:extLst>
          </p:cNvPr>
          <p:cNvGrpSpPr/>
          <p:nvPr/>
        </p:nvGrpSpPr>
        <p:grpSpPr>
          <a:xfrm>
            <a:off x="627011" y="7174686"/>
            <a:ext cx="720000" cy="720000"/>
            <a:chOff x="5400097" y="6972300"/>
            <a:chExt cx="720000" cy="720000"/>
          </a:xfrm>
        </p:grpSpPr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A94E3100-01C3-BAA7-31F4-9E1B344ACF51}"/>
                </a:ext>
              </a:extLst>
            </p:cNvPr>
            <p:cNvSpPr/>
            <p:nvPr/>
          </p:nvSpPr>
          <p:spPr>
            <a:xfrm>
              <a:off x="5400097" y="6972300"/>
              <a:ext cx="720000" cy="72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F3891D3E-65DB-343E-B516-D22077B38E6B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28005" y="7060615"/>
              <a:ext cx="498943" cy="543369"/>
            </a:xfrm>
            <a:prstGeom prst="rect">
              <a:avLst/>
            </a:prstGeom>
          </p:spPr>
        </p:pic>
      </p:grpSp>
      <p:grpSp>
        <p:nvGrpSpPr>
          <p:cNvPr id="962" name="그룹 961">
            <a:extLst>
              <a:ext uri="{FF2B5EF4-FFF2-40B4-BE49-F238E27FC236}">
                <a16:creationId xmlns:a16="http://schemas.microsoft.com/office/drawing/2014/main" id="{D124FC9C-7FDE-F620-BF7F-7DCF77EF1891}"/>
              </a:ext>
            </a:extLst>
          </p:cNvPr>
          <p:cNvGrpSpPr/>
          <p:nvPr/>
        </p:nvGrpSpPr>
        <p:grpSpPr>
          <a:xfrm>
            <a:off x="627011" y="8490066"/>
            <a:ext cx="720000" cy="720000"/>
            <a:chOff x="4504700" y="8329719"/>
            <a:chExt cx="720000" cy="720000"/>
          </a:xfrm>
        </p:grpSpPr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A1B9997D-75C9-0696-7CA3-91BA109CA34D}"/>
                </a:ext>
              </a:extLst>
            </p:cNvPr>
            <p:cNvSpPr/>
            <p:nvPr/>
          </p:nvSpPr>
          <p:spPr>
            <a:xfrm>
              <a:off x="4504700" y="8329719"/>
              <a:ext cx="720000" cy="72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6E30E225-B37B-618B-9557-935E696CA3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31065" y="8450187"/>
              <a:ext cx="587410" cy="479063"/>
            </a:xfrm>
            <a:prstGeom prst="rect">
              <a:avLst/>
            </a:prstGeom>
          </p:spPr>
        </p:pic>
      </p:grpSp>
      <p:sp>
        <p:nvSpPr>
          <p:cNvPr id="106" name="TextBox 105">
            <a:extLst>
              <a:ext uri="{FF2B5EF4-FFF2-40B4-BE49-F238E27FC236}">
                <a16:creationId xmlns:a16="http://schemas.microsoft.com/office/drawing/2014/main" id="{DC1A6C97-39A7-60D5-E65F-7F85FD5A7E0B}"/>
              </a:ext>
            </a:extLst>
          </p:cNvPr>
          <p:cNvSpPr txBox="1"/>
          <p:nvPr/>
        </p:nvSpPr>
        <p:spPr>
          <a:xfrm>
            <a:off x="2700000" y="540000"/>
            <a:ext cx="62154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3. </a:t>
            </a:r>
            <a:r>
              <a:rPr lang="ko-KR" altLang="en-US" sz="3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프로젝트 구성 </a:t>
            </a:r>
            <a:r>
              <a:rPr lang="en-US" altLang="ko-KR" sz="3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– (2) DB </a:t>
            </a:r>
            <a:r>
              <a:rPr lang="ko-KR" altLang="en-US" sz="3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설계도</a:t>
            </a:r>
            <a:endParaRPr lang="en-US" altLang="ko-KR" sz="30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0702CC0F-78F8-F862-2D2D-DA3A15943AC9}"/>
              </a:ext>
            </a:extLst>
          </p:cNvPr>
          <p:cNvGrpSpPr/>
          <p:nvPr/>
        </p:nvGrpSpPr>
        <p:grpSpPr>
          <a:xfrm>
            <a:off x="3429000" y="1423747"/>
            <a:ext cx="13353369" cy="8520353"/>
            <a:chOff x="4290023" y="1166710"/>
            <a:chExt cx="10744200" cy="8763000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38151B1-8DB6-E596-97F1-FEBAF63A1159}"/>
                </a:ext>
              </a:extLst>
            </p:cNvPr>
            <p:cNvSpPr/>
            <p:nvPr/>
          </p:nvSpPr>
          <p:spPr>
            <a:xfrm>
              <a:off x="4290023" y="1166710"/>
              <a:ext cx="10744200" cy="8763000"/>
            </a:xfrm>
            <a:prstGeom prst="roundRect">
              <a:avLst/>
            </a:prstGeom>
            <a:solidFill>
              <a:srgbClr val="2F2F2F"/>
            </a:solidFill>
            <a:ln w="254000"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2FB1A9EB-C3BF-F107-556A-F1E2DAF998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42022" y="1479038"/>
              <a:ext cx="8240201" cy="8138344"/>
            </a:xfrm>
            <a:prstGeom prst="rect">
              <a:avLst/>
            </a:prstGeom>
            <a:solidFill>
              <a:srgbClr val="EEEEEE"/>
            </a:solidFill>
          </p:spPr>
        </p:pic>
      </p:grpSp>
    </p:spTree>
    <p:extLst>
      <p:ext uri="{BB962C8B-B14F-4D97-AF65-F5344CB8AC3E}">
        <p14:creationId xmlns:p14="http://schemas.microsoft.com/office/powerpoint/2010/main" val="39164685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Object 15"/>
          <p:cNvPicPr>
            <a:picLocks noChangeAspect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83512" y="5721852"/>
            <a:ext cx="1006999" cy="1006999"/>
          </a:xfrm>
          <a:prstGeom prst="rect">
            <a:avLst/>
          </a:prstGeom>
        </p:spPr>
      </p:pic>
      <p:grpSp>
        <p:nvGrpSpPr>
          <p:cNvPr id="67" name="그룹 66">
            <a:extLst>
              <a:ext uri="{FF2B5EF4-FFF2-40B4-BE49-F238E27FC236}">
                <a16:creationId xmlns:a16="http://schemas.microsoft.com/office/drawing/2014/main" id="{24F8F232-33E9-DBE9-99E7-32F394786B60}"/>
              </a:ext>
            </a:extLst>
          </p:cNvPr>
          <p:cNvGrpSpPr/>
          <p:nvPr/>
        </p:nvGrpSpPr>
        <p:grpSpPr>
          <a:xfrm>
            <a:off x="249440" y="2949765"/>
            <a:ext cx="2258470" cy="1266792"/>
            <a:chOff x="214665" y="1518039"/>
            <a:chExt cx="2258470" cy="1571737"/>
          </a:xfrm>
        </p:grpSpPr>
        <p:grpSp>
          <p:nvGrpSpPr>
            <p:cNvPr id="71" name="그룹 1003">
              <a:extLst>
                <a:ext uri="{FF2B5EF4-FFF2-40B4-BE49-F238E27FC236}">
                  <a16:creationId xmlns:a16="http://schemas.microsoft.com/office/drawing/2014/main" id="{E55076E4-8593-ECF4-D376-656F46584C4C}"/>
                </a:ext>
              </a:extLst>
            </p:cNvPr>
            <p:cNvGrpSpPr/>
            <p:nvPr/>
          </p:nvGrpSpPr>
          <p:grpSpPr>
            <a:xfrm>
              <a:off x="214665" y="1518039"/>
              <a:ext cx="2258470" cy="1498282"/>
              <a:chOff x="157115" y="1687865"/>
              <a:chExt cx="2258470" cy="1498282"/>
            </a:xfrm>
          </p:grpSpPr>
          <p:pic>
            <p:nvPicPr>
              <p:cNvPr id="73" name="Object 8">
                <a:extLst>
                  <a:ext uri="{FF2B5EF4-FFF2-40B4-BE49-F238E27FC236}">
                    <a16:creationId xmlns:a16="http://schemas.microsoft.com/office/drawing/2014/main" id="{C3278395-84DC-5DAC-75FD-440CD65211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57115" y="1687865"/>
                <a:ext cx="2258470" cy="1498282"/>
              </a:xfrm>
              <a:prstGeom prst="rect">
                <a:avLst/>
              </a:prstGeom>
            </p:spPr>
          </p:pic>
        </p:grpSp>
        <p:pic>
          <p:nvPicPr>
            <p:cNvPr id="72" name="Object 11">
              <a:extLst>
                <a:ext uri="{FF2B5EF4-FFF2-40B4-BE49-F238E27FC236}">
                  <a16:creationId xmlns:a16="http://schemas.microsoft.com/office/drawing/2014/main" id="{6FE4003D-686C-DAE2-E60F-91A99CAD07F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39498" y="1662000"/>
              <a:ext cx="1427546" cy="1427776"/>
            </a:xfrm>
            <a:prstGeom prst="rect">
              <a:avLst/>
            </a:prstGeom>
          </p:spPr>
        </p:pic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085329B6-7F32-C123-C075-C78EF7F61922}"/>
              </a:ext>
            </a:extLst>
          </p:cNvPr>
          <p:cNvGrpSpPr/>
          <p:nvPr/>
        </p:nvGrpSpPr>
        <p:grpSpPr>
          <a:xfrm>
            <a:off x="249440" y="1633784"/>
            <a:ext cx="2258470" cy="1266792"/>
            <a:chOff x="214665" y="1518039"/>
            <a:chExt cx="2258470" cy="1571737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214665" y="1518039"/>
              <a:ext cx="2258470" cy="1498282"/>
              <a:chOff x="157115" y="1687865"/>
              <a:chExt cx="2258470" cy="1498282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57115" y="1687865"/>
                <a:ext cx="2258470" cy="1498282"/>
              </a:xfrm>
              <a:prstGeom prst="rect">
                <a:avLst/>
              </a:prstGeom>
            </p:spPr>
          </p:pic>
        </p:grpSp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39498" y="1662000"/>
              <a:ext cx="1427546" cy="1427776"/>
            </a:xfrm>
            <a:prstGeom prst="rect">
              <a:avLst/>
            </a:prstGeom>
          </p:spPr>
        </p:pic>
      </p:grp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DD6A0809-9551-C2D3-8787-F842D667A716}"/>
              </a:ext>
            </a:extLst>
          </p:cNvPr>
          <p:cNvGrpSpPr/>
          <p:nvPr/>
        </p:nvGrpSpPr>
        <p:grpSpPr>
          <a:xfrm>
            <a:off x="249440" y="6897708"/>
            <a:ext cx="2258470" cy="1266792"/>
            <a:chOff x="265987" y="1633784"/>
            <a:chExt cx="2258470" cy="1266792"/>
          </a:xfrm>
        </p:grpSpPr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05EEB148-479D-8D50-50BD-AEB7E8D813BC}"/>
                </a:ext>
              </a:extLst>
            </p:cNvPr>
            <p:cNvGrpSpPr/>
            <p:nvPr/>
          </p:nvGrpSpPr>
          <p:grpSpPr>
            <a:xfrm>
              <a:off x="265987" y="1633784"/>
              <a:ext cx="2258470" cy="1266792"/>
              <a:chOff x="214665" y="1518039"/>
              <a:chExt cx="2258470" cy="1571737"/>
            </a:xfrm>
          </p:grpSpPr>
          <p:grpSp>
            <p:nvGrpSpPr>
              <p:cNvPr id="95" name="그룹 1003">
                <a:extLst>
                  <a:ext uri="{FF2B5EF4-FFF2-40B4-BE49-F238E27FC236}">
                    <a16:creationId xmlns:a16="http://schemas.microsoft.com/office/drawing/2014/main" id="{DD88300F-FF39-5F3B-3185-78E91A3F5F1C}"/>
                  </a:ext>
                </a:extLst>
              </p:cNvPr>
              <p:cNvGrpSpPr/>
              <p:nvPr/>
            </p:nvGrpSpPr>
            <p:grpSpPr>
              <a:xfrm>
                <a:off x="214665" y="1518039"/>
                <a:ext cx="2258470" cy="1498282"/>
                <a:chOff x="157115" y="1687865"/>
                <a:chExt cx="2258470" cy="1498282"/>
              </a:xfrm>
            </p:grpSpPr>
            <p:pic>
              <p:nvPicPr>
                <p:cNvPr id="97" name="Object 8">
                  <a:extLst>
                    <a:ext uri="{FF2B5EF4-FFF2-40B4-BE49-F238E27FC236}">
                      <a16:creationId xmlns:a16="http://schemas.microsoft.com/office/drawing/2014/main" id="{B9EE942D-11D8-D80C-CDAF-3716C19A124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157115" y="1687865"/>
                  <a:ext cx="2258470" cy="1498282"/>
                </a:xfrm>
                <a:prstGeom prst="rect">
                  <a:avLst/>
                </a:prstGeom>
              </p:spPr>
            </p:pic>
          </p:grpSp>
          <p:pic>
            <p:nvPicPr>
              <p:cNvPr id="96" name="Object 11">
                <a:extLst>
                  <a:ext uri="{FF2B5EF4-FFF2-40B4-BE49-F238E27FC236}">
                    <a16:creationId xmlns:a16="http://schemas.microsoft.com/office/drawing/2014/main" id="{1203C55D-4D18-0002-B938-CED1D89666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439498" y="1662000"/>
                <a:ext cx="1427546" cy="1427776"/>
              </a:xfrm>
              <a:prstGeom prst="rect">
                <a:avLst/>
              </a:prstGeom>
            </p:spPr>
          </p:pic>
        </p:grpSp>
        <p:grpSp>
          <p:nvGrpSpPr>
            <p:cNvPr id="92" name="그룹 91">
              <a:extLst>
                <a:ext uri="{FF2B5EF4-FFF2-40B4-BE49-F238E27FC236}">
                  <a16:creationId xmlns:a16="http://schemas.microsoft.com/office/drawing/2014/main" id="{2FD18B24-14BD-F151-8522-B2CAA7AFF19E}"/>
                </a:ext>
              </a:extLst>
            </p:cNvPr>
            <p:cNvGrpSpPr/>
            <p:nvPr/>
          </p:nvGrpSpPr>
          <p:grpSpPr>
            <a:xfrm>
              <a:off x="684561" y="1910236"/>
              <a:ext cx="713773" cy="713888"/>
              <a:chOff x="2598479" y="877368"/>
              <a:chExt cx="713773" cy="713888"/>
            </a:xfrm>
          </p:grpSpPr>
          <p:sp>
            <p:nvSpPr>
              <p:cNvPr id="93" name="타원 92">
                <a:extLst>
                  <a:ext uri="{FF2B5EF4-FFF2-40B4-BE49-F238E27FC236}">
                    <a16:creationId xmlns:a16="http://schemas.microsoft.com/office/drawing/2014/main" id="{B93940F3-40D6-8509-E843-7108DD981ECC}"/>
                  </a:ext>
                </a:extLst>
              </p:cNvPr>
              <p:cNvSpPr/>
              <p:nvPr/>
            </p:nvSpPr>
            <p:spPr>
              <a:xfrm>
                <a:off x="2701424" y="984371"/>
                <a:ext cx="507884" cy="49988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>
                <a:outerShdw blurRad="50800" dist="50800" dir="5400000" algn="ctr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94" name="Object 12">
                <a:extLst>
                  <a:ext uri="{FF2B5EF4-FFF2-40B4-BE49-F238E27FC236}">
                    <a16:creationId xmlns:a16="http://schemas.microsoft.com/office/drawing/2014/main" id="{5A841BB6-3B6A-13BD-BAD5-F1AFF55328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saturation sat="99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2598479" y="877368"/>
                <a:ext cx="713773" cy="713888"/>
              </a:xfrm>
              <a:prstGeom prst="rect">
                <a:avLst/>
              </a:prstGeom>
            </p:spPr>
          </p:pic>
        </p:grpSp>
      </p:grp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5DBFF021-856E-0CFA-FA59-5C1401560AD0}"/>
              </a:ext>
            </a:extLst>
          </p:cNvPr>
          <p:cNvGrpSpPr/>
          <p:nvPr/>
        </p:nvGrpSpPr>
        <p:grpSpPr>
          <a:xfrm>
            <a:off x="249440" y="4265746"/>
            <a:ext cx="2258470" cy="1266792"/>
            <a:chOff x="265987" y="1633784"/>
            <a:chExt cx="2258470" cy="1266792"/>
          </a:xfrm>
        </p:grpSpPr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7CB89DB2-D9AF-A18F-EEF6-4B987ED8D48E}"/>
                </a:ext>
              </a:extLst>
            </p:cNvPr>
            <p:cNvGrpSpPr/>
            <p:nvPr/>
          </p:nvGrpSpPr>
          <p:grpSpPr>
            <a:xfrm>
              <a:off x="265987" y="1633784"/>
              <a:ext cx="2258470" cy="1266792"/>
              <a:chOff x="214665" y="1518039"/>
              <a:chExt cx="2258470" cy="1571737"/>
            </a:xfrm>
          </p:grpSpPr>
          <p:grpSp>
            <p:nvGrpSpPr>
              <p:cNvPr id="79" name="그룹 1003">
                <a:extLst>
                  <a:ext uri="{FF2B5EF4-FFF2-40B4-BE49-F238E27FC236}">
                    <a16:creationId xmlns:a16="http://schemas.microsoft.com/office/drawing/2014/main" id="{A89EE4FE-6DF3-1276-084C-416221A5CC2C}"/>
                  </a:ext>
                </a:extLst>
              </p:cNvPr>
              <p:cNvGrpSpPr/>
              <p:nvPr/>
            </p:nvGrpSpPr>
            <p:grpSpPr>
              <a:xfrm>
                <a:off x="214665" y="1518039"/>
                <a:ext cx="2258470" cy="1498282"/>
                <a:chOff x="157115" y="1687865"/>
                <a:chExt cx="2258470" cy="1498282"/>
              </a:xfrm>
            </p:grpSpPr>
            <p:pic>
              <p:nvPicPr>
                <p:cNvPr id="81" name="Object 8">
                  <a:extLst>
                    <a:ext uri="{FF2B5EF4-FFF2-40B4-BE49-F238E27FC236}">
                      <a16:creationId xmlns:a16="http://schemas.microsoft.com/office/drawing/2014/main" id="{D2FD5B73-FEFD-D0B6-56CB-42C62A5F488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157115" y="1687865"/>
                  <a:ext cx="2258470" cy="1498282"/>
                </a:xfrm>
                <a:prstGeom prst="rect">
                  <a:avLst/>
                </a:prstGeom>
              </p:spPr>
            </p:pic>
          </p:grpSp>
          <p:pic>
            <p:nvPicPr>
              <p:cNvPr id="80" name="Object 11">
                <a:extLst>
                  <a:ext uri="{FF2B5EF4-FFF2-40B4-BE49-F238E27FC236}">
                    <a16:creationId xmlns:a16="http://schemas.microsoft.com/office/drawing/2014/main" id="{924F7FFA-351B-E4F8-7A59-7CE1296ACF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439498" y="1662000"/>
                <a:ext cx="1427546" cy="1427776"/>
              </a:xfrm>
              <a:prstGeom prst="rect">
                <a:avLst/>
              </a:prstGeom>
            </p:spPr>
          </p:pic>
        </p:grpSp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id="{08ADA1C8-A145-D230-45B9-52C465ADD0EF}"/>
                </a:ext>
              </a:extLst>
            </p:cNvPr>
            <p:cNvGrpSpPr/>
            <p:nvPr/>
          </p:nvGrpSpPr>
          <p:grpSpPr>
            <a:xfrm>
              <a:off x="684561" y="1910236"/>
              <a:ext cx="713773" cy="713888"/>
              <a:chOff x="2598479" y="877368"/>
              <a:chExt cx="713773" cy="713888"/>
            </a:xfrm>
          </p:grpSpPr>
          <p:sp>
            <p:nvSpPr>
              <p:cNvPr id="77" name="타원 76">
                <a:extLst>
                  <a:ext uri="{FF2B5EF4-FFF2-40B4-BE49-F238E27FC236}">
                    <a16:creationId xmlns:a16="http://schemas.microsoft.com/office/drawing/2014/main" id="{E98865E4-31E5-5260-1653-1C2737C596B2}"/>
                  </a:ext>
                </a:extLst>
              </p:cNvPr>
              <p:cNvSpPr/>
              <p:nvPr/>
            </p:nvSpPr>
            <p:spPr>
              <a:xfrm>
                <a:off x="2701424" y="984371"/>
                <a:ext cx="507884" cy="49988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>
                <a:outerShdw blurRad="50800" dist="50800" dir="5400000" algn="ctr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78" name="Object 12">
                <a:extLst>
                  <a:ext uri="{FF2B5EF4-FFF2-40B4-BE49-F238E27FC236}">
                    <a16:creationId xmlns:a16="http://schemas.microsoft.com/office/drawing/2014/main" id="{F953075B-1EC5-96A9-E035-FA404C2A02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saturation sat="99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2598479" y="877368"/>
                <a:ext cx="713773" cy="713888"/>
              </a:xfrm>
              <a:prstGeom prst="rect">
                <a:avLst/>
              </a:prstGeom>
            </p:spPr>
          </p:pic>
        </p:grpSp>
      </p:grpSp>
      <p:grpSp>
        <p:nvGrpSpPr>
          <p:cNvPr id="98" name="그룹 97">
            <a:extLst>
              <a:ext uri="{FF2B5EF4-FFF2-40B4-BE49-F238E27FC236}">
                <a16:creationId xmlns:a16="http://schemas.microsoft.com/office/drawing/2014/main" id="{91805227-00EB-865D-66AD-C59603D86781}"/>
              </a:ext>
            </a:extLst>
          </p:cNvPr>
          <p:cNvGrpSpPr/>
          <p:nvPr/>
        </p:nvGrpSpPr>
        <p:grpSpPr>
          <a:xfrm>
            <a:off x="249440" y="8213689"/>
            <a:ext cx="2258470" cy="1266792"/>
            <a:chOff x="265987" y="1633784"/>
            <a:chExt cx="2258470" cy="1266792"/>
          </a:xfrm>
        </p:grpSpPr>
        <p:grpSp>
          <p:nvGrpSpPr>
            <p:cNvPr id="99" name="그룹 98">
              <a:extLst>
                <a:ext uri="{FF2B5EF4-FFF2-40B4-BE49-F238E27FC236}">
                  <a16:creationId xmlns:a16="http://schemas.microsoft.com/office/drawing/2014/main" id="{B91EE3A2-2934-8480-A16C-99B71B72F179}"/>
                </a:ext>
              </a:extLst>
            </p:cNvPr>
            <p:cNvGrpSpPr/>
            <p:nvPr/>
          </p:nvGrpSpPr>
          <p:grpSpPr>
            <a:xfrm>
              <a:off x="265987" y="1633784"/>
              <a:ext cx="2258470" cy="1266792"/>
              <a:chOff x="214665" y="1518039"/>
              <a:chExt cx="2258470" cy="1571737"/>
            </a:xfrm>
          </p:grpSpPr>
          <p:grpSp>
            <p:nvGrpSpPr>
              <p:cNvPr id="103" name="그룹 1003">
                <a:extLst>
                  <a:ext uri="{FF2B5EF4-FFF2-40B4-BE49-F238E27FC236}">
                    <a16:creationId xmlns:a16="http://schemas.microsoft.com/office/drawing/2014/main" id="{1E76178E-DADB-3508-D2D1-031720B3F84A}"/>
                  </a:ext>
                </a:extLst>
              </p:cNvPr>
              <p:cNvGrpSpPr/>
              <p:nvPr/>
            </p:nvGrpSpPr>
            <p:grpSpPr>
              <a:xfrm>
                <a:off x="214665" y="1518039"/>
                <a:ext cx="2258470" cy="1498282"/>
                <a:chOff x="157115" y="1687865"/>
                <a:chExt cx="2258470" cy="1498282"/>
              </a:xfrm>
            </p:grpSpPr>
            <p:pic>
              <p:nvPicPr>
                <p:cNvPr id="105" name="Object 8">
                  <a:extLst>
                    <a:ext uri="{FF2B5EF4-FFF2-40B4-BE49-F238E27FC236}">
                      <a16:creationId xmlns:a16="http://schemas.microsoft.com/office/drawing/2014/main" id="{D3FD6070-5BB2-0D62-2242-D2320362DB9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157115" y="1687865"/>
                  <a:ext cx="2258470" cy="1498282"/>
                </a:xfrm>
                <a:prstGeom prst="rect">
                  <a:avLst/>
                </a:prstGeom>
              </p:spPr>
            </p:pic>
          </p:grpSp>
          <p:pic>
            <p:nvPicPr>
              <p:cNvPr id="104" name="Object 11">
                <a:extLst>
                  <a:ext uri="{FF2B5EF4-FFF2-40B4-BE49-F238E27FC236}">
                    <a16:creationId xmlns:a16="http://schemas.microsoft.com/office/drawing/2014/main" id="{F50C0861-A442-258C-9302-DBBEADBBCA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439498" y="1662000"/>
                <a:ext cx="1427546" cy="1427776"/>
              </a:xfrm>
              <a:prstGeom prst="rect">
                <a:avLst/>
              </a:prstGeom>
            </p:spPr>
          </p:pic>
        </p:grpSp>
        <p:grpSp>
          <p:nvGrpSpPr>
            <p:cNvPr id="100" name="그룹 99">
              <a:extLst>
                <a:ext uri="{FF2B5EF4-FFF2-40B4-BE49-F238E27FC236}">
                  <a16:creationId xmlns:a16="http://schemas.microsoft.com/office/drawing/2014/main" id="{A1D23004-EC7A-0B3E-CE34-AA4D9C0E020D}"/>
                </a:ext>
              </a:extLst>
            </p:cNvPr>
            <p:cNvGrpSpPr/>
            <p:nvPr/>
          </p:nvGrpSpPr>
          <p:grpSpPr>
            <a:xfrm>
              <a:off x="684561" y="1910236"/>
              <a:ext cx="713773" cy="713888"/>
              <a:chOff x="2598479" y="877368"/>
              <a:chExt cx="713773" cy="713888"/>
            </a:xfrm>
          </p:grpSpPr>
          <p:sp>
            <p:nvSpPr>
              <p:cNvPr id="101" name="타원 100">
                <a:extLst>
                  <a:ext uri="{FF2B5EF4-FFF2-40B4-BE49-F238E27FC236}">
                    <a16:creationId xmlns:a16="http://schemas.microsoft.com/office/drawing/2014/main" id="{07553E53-382F-1752-8A24-661532BB5FDA}"/>
                  </a:ext>
                </a:extLst>
              </p:cNvPr>
              <p:cNvSpPr/>
              <p:nvPr/>
            </p:nvSpPr>
            <p:spPr>
              <a:xfrm>
                <a:off x="2701424" y="984371"/>
                <a:ext cx="507884" cy="49988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>
                <a:outerShdw blurRad="50800" dist="50800" dir="5400000" algn="ctr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02" name="Object 12">
                <a:extLst>
                  <a:ext uri="{FF2B5EF4-FFF2-40B4-BE49-F238E27FC236}">
                    <a16:creationId xmlns:a16="http://schemas.microsoft.com/office/drawing/2014/main" id="{E43A979F-D1CF-3392-1D77-714AA62D5C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saturation sat="99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2598479" y="877368"/>
                <a:ext cx="713773" cy="713888"/>
              </a:xfrm>
              <a:prstGeom prst="rect">
                <a:avLst/>
              </a:prstGeom>
            </p:spPr>
          </p:pic>
        </p:grpSp>
      </p:grpSp>
      <p:grpSp>
        <p:nvGrpSpPr>
          <p:cNvPr id="1001" name="그룹 1001"/>
          <p:cNvGrpSpPr/>
          <p:nvPr/>
        </p:nvGrpSpPr>
        <p:grpSpPr>
          <a:xfrm>
            <a:off x="0" y="0"/>
            <a:ext cx="1974026" cy="10285714"/>
            <a:chOff x="0" y="0"/>
            <a:chExt cx="1974026" cy="10285714"/>
          </a:xfrm>
          <a:solidFill>
            <a:srgbClr val="66FFFF"/>
          </a:solidFill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8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0" y="0"/>
              <a:ext cx="1974026" cy="10285714"/>
            </a:xfrm>
            <a:prstGeom prst="rect">
              <a:avLst/>
            </a:prstGeom>
            <a:grpFill/>
          </p:spPr>
        </p:pic>
      </p:grpSp>
      <p:grpSp>
        <p:nvGrpSpPr>
          <p:cNvPr id="1002" name="그룹 1002"/>
          <p:cNvGrpSpPr/>
          <p:nvPr/>
        </p:nvGrpSpPr>
        <p:grpSpPr>
          <a:xfrm>
            <a:off x="775186" y="602805"/>
            <a:ext cx="532523" cy="461298"/>
            <a:chOff x="720752" y="655139"/>
            <a:chExt cx="532523" cy="46129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20752" y="655139"/>
              <a:ext cx="532523" cy="461298"/>
            </a:xfrm>
            <a:prstGeom prst="rect">
              <a:avLst/>
            </a:prstGeom>
          </p:spPr>
        </p:pic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7548E384-198E-F3CC-024E-0525758AE028}"/>
              </a:ext>
            </a:extLst>
          </p:cNvPr>
          <p:cNvGrpSpPr/>
          <p:nvPr/>
        </p:nvGrpSpPr>
        <p:grpSpPr>
          <a:xfrm>
            <a:off x="630126" y="1910236"/>
            <a:ext cx="713773" cy="713888"/>
            <a:chOff x="2598479" y="877368"/>
            <a:chExt cx="713773" cy="713888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877DC774-D555-4671-545B-7541CB58917D}"/>
                </a:ext>
              </a:extLst>
            </p:cNvPr>
            <p:cNvSpPr/>
            <p:nvPr/>
          </p:nvSpPr>
          <p:spPr>
            <a:xfrm>
              <a:off x="2701424" y="984371"/>
              <a:ext cx="507884" cy="49988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50800" dir="5400000" algn="ct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99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598479" y="877368"/>
              <a:ext cx="713773" cy="713888"/>
            </a:xfrm>
            <a:prstGeom prst="rect">
              <a:avLst/>
            </a:prstGeom>
          </p:spPr>
        </p:pic>
      </p:grpSp>
      <p:grpSp>
        <p:nvGrpSpPr>
          <p:cNvPr id="980" name="그룹 979">
            <a:extLst>
              <a:ext uri="{FF2B5EF4-FFF2-40B4-BE49-F238E27FC236}">
                <a16:creationId xmlns:a16="http://schemas.microsoft.com/office/drawing/2014/main" id="{D63FA840-CABB-C746-DC8E-DE5F0FA293A9}"/>
              </a:ext>
            </a:extLst>
          </p:cNvPr>
          <p:cNvGrpSpPr/>
          <p:nvPr/>
        </p:nvGrpSpPr>
        <p:grpSpPr>
          <a:xfrm>
            <a:off x="627011" y="1877578"/>
            <a:ext cx="720000" cy="720000"/>
            <a:chOff x="4711966" y="2079839"/>
            <a:chExt cx="720000" cy="720000"/>
          </a:xfrm>
        </p:grpSpPr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195ABF67-66D8-EF14-4891-883E58D79B25}"/>
                </a:ext>
              </a:extLst>
            </p:cNvPr>
            <p:cNvSpPr/>
            <p:nvPr/>
          </p:nvSpPr>
          <p:spPr>
            <a:xfrm>
              <a:off x="4711966" y="2079839"/>
              <a:ext cx="720000" cy="720000"/>
            </a:xfrm>
            <a:prstGeom prst="ellipse">
              <a:avLst/>
            </a:prstGeom>
            <a:solidFill>
              <a:srgbClr val="71ADBD"/>
            </a:solidFill>
            <a:ln>
              <a:solidFill>
                <a:srgbClr val="71ADBD"/>
              </a:solidFill>
            </a:ln>
            <a:effectLst>
              <a:outerShdw blurRad="50800" dist="50800" dir="5400000" sx="2000" sy="2000" algn="ctr" rotWithShape="0">
                <a:srgbClr val="000000">
                  <a:alpha val="43137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2" name="Object 12">
              <a:extLst>
                <a:ext uri="{FF2B5EF4-FFF2-40B4-BE49-F238E27FC236}">
                  <a16:creationId xmlns:a16="http://schemas.microsoft.com/office/drawing/2014/main" id="{72F7EFCD-3132-3079-0741-B975DEC9F324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11" cstate="print">
              <a:biLevel thresh="25000"/>
            </a:blip>
            <a:stretch>
              <a:fillRect/>
            </a:stretch>
          </p:blipFill>
          <p:spPr>
            <a:xfrm>
              <a:off x="4720966" y="2093254"/>
              <a:ext cx="702000" cy="702000"/>
            </a:xfrm>
            <a:prstGeom prst="rect">
              <a:avLst/>
            </a:prstGeom>
          </p:spPr>
        </p:pic>
      </p:grp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A047EF07-4BD6-963A-FD60-68343A45DE92}"/>
              </a:ext>
            </a:extLst>
          </p:cNvPr>
          <p:cNvGrpSpPr/>
          <p:nvPr/>
        </p:nvGrpSpPr>
        <p:grpSpPr>
          <a:xfrm>
            <a:off x="249440" y="5581727"/>
            <a:ext cx="2258470" cy="1266792"/>
            <a:chOff x="214665" y="1518039"/>
            <a:chExt cx="2258470" cy="1571737"/>
          </a:xfrm>
        </p:grpSpPr>
        <p:grpSp>
          <p:nvGrpSpPr>
            <p:cNvPr id="87" name="그룹 1003">
              <a:extLst>
                <a:ext uri="{FF2B5EF4-FFF2-40B4-BE49-F238E27FC236}">
                  <a16:creationId xmlns:a16="http://schemas.microsoft.com/office/drawing/2014/main" id="{C19A4BAE-182C-DE07-3E1F-FAAC3FB87729}"/>
                </a:ext>
              </a:extLst>
            </p:cNvPr>
            <p:cNvGrpSpPr/>
            <p:nvPr/>
          </p:nvGrpSpPr>
          <p:grpSpPr>
            <a:xfrm>
              <a:off x="214665" y="1518039"/>
              <a:ext cx="2258470" cy="1498282"/>
              <a:chOff x="157115" y="1687865"/>
              <a:chExt cx="2258470" cy="1498282"/>
            </a:xfrm>
          </p:grpSpPr>
          <p:pic>
            <p:nvPicPr>
              <p:cNvPr id="89" name="Object 8">
                <a:extLst>
                  <a:ext uri="{FF2B5EF4-FFF2-40B4-BE49-F238E27FC236}">
                    <a16:creationId xmlns:a16="http://schemas.microsoft.com/office/drawing/2014/main" id="{7CA85E2C-6C66-A3A9-1872-4AFC5F11E8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57115" y="1687865"/>
                <a:ext cx="2258470" cy="1498282"/>
              </a:xfrm>
              <a:prstGeom prst="rect">
                <a:avLst/>
              </a:prstGeom>
            </p:spPr>
          </p:pic>
        </p:grpSp>
        <p:pic>
          <p:nvPicPr>
            <p:cNvPr id="88" name="Object 11">
              <a:extLst>
                <a:ext uri="{FF2B5EF4-FFF2-40B4-BE49-F238E27FC236}">
                  <a16:creationId xmlns:a16="http://schemas.microsoft.com/office/drawing/2014/main" id="{1429CA85-341A-3A83-86F1-26A95A48435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39498" y="1662000"/>
              <a:ext cx="1427546" cy="1427776"/>
            </a:xfrm>
            <a:prstGeom prst="rect">
              <a:avLst/>
            </a:prstGeom>
          </p:spPr>
        </p:pic>
      </p:grp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1582AF83-4A8E-A4C1-CC70-B178ABF13BD6}"/>
              </a:ext>
            </a:extLst>
          </p:cNvPr>
          <p:cNvGrpSpPr/>
          <p:nvPr/>
        </p:nvGrpSpPr>
        <p:grpSpPr>
          <a:xfrm>
            <a:off x="668014" y="5858179"/>
            <a:ext cx="713773" cy="713888"/>
            <a:chOff x="2598479" y="877368"/>
            <a:chExt cx="713773" cy="713888"/>
          </a:xfrm>
        </p:grpSpPr>
        <p:sp>
          <p:nvSpPr>
            <p:cNvPr id="85" name="타원 84">
              <a:extLst>
                <a:ext uri="{FF2B5EF4-FFF2-40B4-BE49-F238E27FC236}">
                  <a16:creationId xmlns:a16="http://schemas.microsoft.com/office/drawing/2014/main" id="{EBFE4ABA-966E-C81D-7B61-00CBEDFDA633}"/>
                </a:ext>
              </a:extLst>
            </p:cNvPr>
            <p:cNvSpPr/>
            <p:nvPr/>
          </p:nvSpPr>
          <p:spPr>
            <a:xfrm>
              <a:off x="2701424" y="984371"/>
              <a:ext cx="507884" cy="49988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50800" dir="5400000" algn="ct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6" name="Object 12">
              <a:extLst>
                <a:ext uri="{FF2B5EF4-FFF2-40B4-BE49-F238E27FC236}">
                  <a16:creationId xmlns:a16="http://schemas.microsoft.com/office/drawing/2014/main" id="{7D2916E9-DADC-F02B-1A78-34B9CEF1F66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99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598479" y="877368"/>
              <a:ext cx="713773" cy="713888"/>
            </a:xfrm>
            <a:prstGeom prst="rect">
              <a:avLst/>
            </a:prstGeom>
          </p:spPr>
        </p:pic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A8F347BA-3A38-7275-D221-1E22ECCB341B}"/>
              </a:ext>
            </a:extLst>
          </p:cNvPr>
          <p:cNvGrpSpPr/>
          <p:nvPr/>
        </p:nvGrpSpPr>
        <p:grpSpPr>
          <a:xfrm>
            <a:off x="627012" y="7168048"/>
            <a:ext cx="720000" cy="720000"/>
            <a:chOff x="5400097" y="7692299"/>
            <a:chExt cx="720000" cy="720000"/>
          </a:xfrm>
        </p:grpSpPr>
        <p:sp>
          <p:nvSpPr>
            <p:cNvPr id="112" name="타원 111">
              <a:extLst>
                <a:ext uri="{FF2B5EF4-FFF2-40B4-BE49-F238E27FC236}">
                  <a16:creationId xmlns:a16="http://schemas.microsoft.com/office/drawing/2014/main" id="{7DE1560F-83FF-BD98-CED9-62927BA2EFB7}"/>
                </a:ext>
              </a:extLst>
            </p:cNvPr>
            <p:cNvSpPr/>
            <p:nvPr/>
          </p:nvSpPr>
          <p:spPr>
            <a:xfrm>
              <a:off x="5400097" y="7692299"/>
              <a:ext cx="720000" cy="720000"/>
            </a:xfrm>
            <a:prstGeom prst="ellipse">
              <a:avLst/>
            </a:prstGeom>
            <a:solidFill>
              <a:srgbClr val="71ADBD"/>
            </a:solidFill>
            <a:ln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B89C7370-5B09-00EE-396C-089F4F55DCF0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26548" y="7780499"/>
              <a:ext cx="500400" cy="543600"/>
            </a:xfrm>
            <a:prstGeom prst="rect">
              <a:avLst/>
            </a:prstGeom>
          </p:spPr>
        </p:pic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176F425D-CAE9-A3D3-31F5-74029082187D}"/>
              </a:ext>
            </a:extLst>
          </p:cNvPr>
          <p:cNvGrpSpPr/>
          <p:nvPr/>
        </p:nvGrpSpPr>
        <p:grpSpPr>
          <a:xfrm>
            <a:off x="627012" y="4542198"/>
            <a:ext cx="720000" cy="720000"/>
            <a:chOff x="4048516" y="4949298"/>
            <a:chExt cx="720000" cy="720000"/>
          </a:xfrm>
        </p:grpSpPr>
        <p:sp>
          <p:nvSpPr>
            <p:cNvPr id="110" name="타원 109">
              <a:extLst>
                <a:ext uri="{FF2B5EF4-FFF2-40B4-BE49-F238E27FC236}">
                  <a16:creationId xmlns:a16="http://schemas.microsoft.com/office/drawing/2014/main" id="{11B13232-950C-B389-7257-0B7B049A5381}"/>
                </a:ext>
              </a:extLst>
            </p:cNvPr>
            <p:cNvSpPr/>
            <p:nvPr/>
          </p:nvSpPr>
          <p:spPr>
            <a:xfrm>
              <a:off x="4048516" y="4949298"/>
              <a:ext cx="720000" cy="720000"/>
            </a:xfrm>
            <a:prstGeom prst="ellipse">
              <a:avLst/>
            </a:prstGeom>
            <a:solidFill>
              <a:srgbClr val="71ADBD"/>
            </a:solidFill>
            <a:ln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496C4B64-042B-9D1E-F3BC-233E5BAFF0BF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65888" y="5044134"/>
              <a:ext cx="489600" cy="489600"/>
            </a:xfrm>
            <a:prstGeom prst="rect">
              <a:avLst/>
            </a:prstGeom>
          </p:spPr>
        </p:pic>
      </p:grpSp>
      <p:grpSp>
        <p:nvGrpSpPr>
          <p:cNvPr id="961" name="그룹 960">
            <a:extLst>
              <a:ext uri="{FF2B5EF4-FFF2-40B4-BE49-F238E27FC236}">
                <a16:creationId xmlns:a16="http://schemas.microsoft.com/office/drawing/2014/main" id="{450F59F3-66E3-83D6-3093-2E31FBCD54AC}"/>
              </a:ext>
            </a:extLst>
          </p:cNvPr>
          <p:cNvGrpSpPr/>
          <p:nvPr/>
        </p:nvGrpSpPr>
        <p:grpSpPr>
          <a:xfrm>
            <a:off x="627012" y="8490141"/>
            <a:ext cx="720000" cy="720000"/>
            <a:chOff x="4498475" y="9049718"/>
            <a:chExt cx="720000" cy="720000"/>
          </a:xfrm>
        </p:grpSpPr>
        <p:sp>
          <p:nvSpPr>
            <p:cNvPr id="111" name="타원 110">
              <a:extLst>
                <a:ext uri="{FF2B5EF4-FFF2-40B4-BE49-F238E27FC236}">
                  <a16:creationId xmlns:a16="http://schemas.microsoft.com/office/drawing/2014/main" id="{2E3F5813-CCDB-B02A-1D6A-7770A6AC2142}"/>
                </a:ext>
              </a:extLst>
            </p:cNvPr>
            <p:cNvSpPr/>
            <p:nvPr/>
          </p:nvSpPr>
          <p:spPr>
            <a:xfrm>
              <a:off x="4498475" y="9049718"/>
              <a:ext cx="720000" cy="720000"/>
            </a:xfrm>
            <a:prstGeom prst="ellipse">
              <a:avLst/>
            </a:prstGeom>
            <a:solidFill>
              <a:srgbClr val="71ADBD"/>
            </a:solidFill>
            <a:ln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60" name="그림 959">
              <a:extLst>
                <a:ext uri="{FF2B5EF4-FFF2-40B4-BE49-F238E27FC236}">
                  <a16:creationId xmlns:a16="http://schemas.microsoft.com/office/drawing/2014/main" id="{599EA672-8A07-622F-8B3E-B673B354A310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25163" y="9170187"/>
              <a:ext cx="586800" cy="478800"/>
            </a:xfrm>
            <a:prstGeom prst="rect">
              <a:avLst/>
            </a:prstGeom>
          </p:spPr>
        </p:pic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4CCC5433-7F71-30B2-310D-72F65277A216}"/>
              </a:ext>
            </a:extLst>
          </p:cNvPr>
          <p:cNvGrpSpPr/>
          <p:nvPr/>
        </p:nvGrpSpPr>
        <p:grpSpPr>
          <a:xfrm>
            <a:off x="668014" y="3226217"/>
            <a:ext cx="713773" cy="713888"/>
            <a:chOff x="2598479" y="877368"/>
            <a:chExt cx="713773" cy="713888"/>
          </a:xfrm>
        </p:grpSpPr>
        <p:sp>
          <p:nvSpPr>
            <p:cNvPr id="69" name="타원 68">
              <a:extLst>
                <a:ext uri="{FF2B5EF4-FFF2-40B4-BE49-F238E27FC236}">
                  <a16:creationId xmlns:a16="http://schemas.microsoft.com/office/drawing/2014/main" id="{ABE1613E-5B00-512A-3BEB-C2C58734197D}"/>
                </a:ext>
              </a:extLst>
            </p:cNvPr>
            <p:cNvSpPr/>
            <p:nvPr/>
          </p:nvSpPr>
          <p:spPr>
            <a:xfrm>
              <a:off x="2701424" y="984371"/>
              <a:ext cx="507884" cy="49988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50800" dir="5400000" algn="ct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0" name="Object 12">
              <a:extLst>
                <a:ext uri="{FF2B5EF4-FFF2-40B4-BE49-F238E27FC236}">
                  <a16:creationId xmlns:a16="http://schemas.microsoft.com/office/drawing/2014/main" id="{04DBF307-8A3A-A75B-C6A4-4C027F8DD62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99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598479" y="877368"/>
              <a:ext cx="713773" cy="713888"/>
            </a:xfrm>
            <a:prstGeom prst="rect">
              <a:avLst/>
            </a:prstGeom>
          </p:spPr>
        </p:pic>
      </p:grpSp>
      <p:grpSp>
        <p:nvGrpSpPr>
          <p:cNvPr id="971" name="그룹 970">
            <a:extLst>
              <a:ext uri="{FF2B5EF4-FFF2-40B4-BE49-F238E27FC236}">
                <a16:creationId xmlns:a16="http://schemas.microsoft.com/office/drawing/2014/main" id="{FDADA323-B704-81D9-8A0D-381F1B89B80F}"/>
              </a:ext>
            </a:extLst>
          </p:cNvPr>
          <p:cNvGrpSpPr/>
          <p:nvPr/>
        </p:nvGrpSpPr>
        <p:grpSpPr>
          <a:xfrm>
            <a:off x="607494" y="3200872"/>
            <a:ext cx="759037" cy="764577"/>
            <a:chOff x="5363027" y="3041523"/>
            <a:chExt cx="759037" cy="764577"/>
          </a:xfrm>
        </p:grpSpPr>
        <p:sp>
          <p:nvSpPr>
            <p:cNvPr id="113" name="타원 112">
              <a:extLst>
                <a:ext uri="{FF2B5EF4-FFF2-40B4-BE49-F238E27FC236}">
                  <a16:creationId xmlns:a16="http://schemas.microsoft.com/office/drawing/2014/main" id="{07401CB6-3108-014D-9493-3B79E45FA716}"/>
                </a:ext>
              </a:extLst>
            </p:cNvPr>
            <p:cNvSpPr/>
            <p:nvPr/>
          </p:nvSpPr>
          <p:spPr>
            <a:xfrm>
              <a:off x="5374499" y="3086100"/>
              <a:ext cx="720000" cy="720000"/>
            </a:xfrm>
            <a:prstGeom prst="ellipse">
              <a:avLst/>
            </a:prstGeom>
            <a:solidFill>
              <a:srgbClr val="71ADBD"/>
            </a:solidFill>
            <a:ln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70" name="그림 969">
              <a:extLst>
                <a:ext uri="{FF2B5EF4-FFF2-40B4-BE49-F238E27FC236}">
                  <a16:creationId xmlns:a16="http://schemas.microsoft.com/office/drawing/2014/main" id="{000A2A3F-1D38-8BB2-679E-29A415BCA5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63027" y="3041523"/>
              <a:ext cx="759037" cy="759037"/>
            </a:xfrm>
            <a:prstGeom prst="rect">
              <a:avLst/>
            </a:prstGeom>
          </p:spPr>
        </p:pic>
      </p:grpSp>
      <p:grpSp>
        <p:nvGrpSpPr>
          <p:cNvPr id="977" name="그룹 976">
            <a:extLst>
              <a:ext uri="{FF2B5EF4-FFF2-40B4-BE49-F238E27FC236}">
                <a16:creationId xmlns:a16="http://schemas.microsoft.com/office/drawing/2014/main" id="{36A65D58-5F62-1613-48A5-B8D31B75A9F2}"/>
              </a:ext>
            </a:extLst>
          </p:cNvPr>
          <p:cNvGrpSpPr/>
          <p:nvPr/>
        </p:nvGrpSpPr>
        <p:grpSpPr>
          <a:xfrm>
            <a:off x="497868" y="5737552"/>
            <a:ext cx="978289" cy="975600"/>
            <a:chOff x="10591800" y="3893976"/>
            <a:chExt cx="978289" cy="975600"/>
          </a:xfrm>
        </p:grpSpPr>
        <p:sp>
          <p:nvSpPr>
            <p:cNvPr id="108" name="타원 107">
              <a:extLst>
                <a:ext uri="{FF2B5EF4-FFF2-40B4-BE49-F238E27FC236}">
                  <a16:creationId xmlns:a16="http://schemas.microsoft.com/office/drawing/2014/main" id="{CED31EF3-6493-1F4A-BC52-8B3899C48139}"/>
                </a:ext>
              </a:extLst>
            </p:cNvPr>
            <p:cNvSpPr/>
            <p:nvPr/>
          </p:nvSpPr>
          <p:spPr>
            <a:xfrm>
              <a:off x="10735298" y="4023925"/>
              <a:ext cx="720000" cy="720000"/>
            </a:xfrm>
            <a:prstGeom prst="ellipse">
              <a:avLst/>
            </a:prstGeom>
            <a:solidFill>
              <a:srgbClr val="71ADBD"/>
            </a:solidFill>
            <a:ln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74" name="그림 973">
              <a:extLst>
                <a:ext uri="{FF2B5EF4-FFF2-40B4-BE49-F238E27FC236}">
                  <a16:creationId xmlns:a16="http://schemas.microsoft.com/office/drawing/2014/main" id="{557E2618-A2A8-7D00-A9C4-D5B33B20D112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91800" y="3893976"/>
              <a:ext cx="978289" cy="975600"/>
            </a:xfrm>
            <a:prstGeom prst="rect">
              <a:avLst/>
            </a:prstGeom>
          </p:spPr>
        </p:pic>
        <p:sp>
          <p:nvSpPr>
            <p:cNvPr id="138" name="타원 137">
              <a:extLst>
                <a:ext uri="{FF2B5EF4-FFF2-40B4-BE49-F238E27FC236}">
                  <a16:creationId xmlns:a16="http://schemas.microsoft.com/office/drawing/2014/main" id="{76A28E67-D02B-C0CC-BE90-D4C1815E584A}"/>
                </a:ext>
              </a:extLst>
            </p:cNvPr>
            <p:cNvSpPr/>
            <p:nvPr/>
          </p:nvSpPr>
          <p:spPr>
            <a:xfrm>
              <a:off x="10746599" y="4041925"/>
              <a:ext cx="684000" cy="684000"/>
            </a:xfrm>
            <a:prstGeom prst="ellipse">
              <a:avLst/>
            </a:prstGeom>
            <a:noFill/>
            <a:ln w="63500"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77308E78-D5F7-8850-95A7-497E5A654027}"/>
              </a:ext>
            </a:extLst>
          </p:cNvPr>
          <p:cNvGrpSpPr/>
          <p:nvPr/>
        </p:nvGrpSpPr>
        <p:grpSpPr>
          <a:xfrm>
            <a:off x="625211" y="3226239"/>
            <a:ext cx="723600" cy="727200"/>
            <a:chOff x="5486400" y="3012371"/>
            <a:chExt cx="720000" cy="723949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5486400" y="3012371"/>
              <a:ext cx="720000" cy="720000"/>
              <a:chOff x="655932" y="3802221"/>
              <a:chExt cx="662163" cy="662163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17" cstate="print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655932" y="3802221"/>
                <a:ext cx="662163" cy="662163"/>
              </a:xfrm>
              <a:prstGeom prst="rect">
                <a:avLst/>
              </a:prstGeom>
              <a:ln>
                <a:noFill/>
              </a:ln>
            </p:spPr>
          </p:pic>
        </p:grp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C98D013F-9D2E-3545-7B7C-CB61999F9834}"/>
                </a:ext>
              </a:extLst>
            </p:cNvPr>
            <p:cNvSpPr/>
            <p:nvPr/>
          </p:nvSpPr>
          <p:spPr>
            <a:xfrm>
              <a:off x="5486400" y="3016320"/>
              <a:ext cx="720000" cy="720000"/>
            </a:xfrm>
            <a:prstGeom prst="ellipse">
              <a:avLst/>
            </a:prstGeom>
            <a:noFill/>
            <a:ln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B0412AA9-A1E2-445E-8270-B45B02AFDDAB}"/>
              </a:ext>
            </a:extLst>
          </p:cNvPr>
          <p:cNvGrpSpPr/>
          <p:nvPr/>
        </p:nvGrpSpPr>
        <p:grpSpPr>
          <a:xfrm>
            <a:off x="627011" y="7174686"/>
            <a:ext cx="720000" cy="720000"/>
            <a:chOff x="5400097" y="6972300"/>
            <a:chExt cx="720000" cy="720000"/>
          </a:xfrm>
        </p:grpSpPr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A94E3100-01C3-BAA7-31F4-9E1B344ACF51}"/>
                </a:ext>
              </a:extLst>
            </p:cNvPr>
            <p:cNvSpPr/>
            <p:nvPr/>
          </p:nvSpPr>
          <p:spPr>
            <a:xfrm>
              <a:off x="5400097" y="6972300"/>
              <a:ext cx="720000" cy="72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F3891D3E-65DB-343E-B516-D22077B38E6B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28005" y="7060615"/>
              <a:ext cx="498943" cy="543369"/>
            </a:xfrm>
            <a:prstGeom prst="rect">
              <a:avLst/>
            </a:prstGeom>
          </p:spPr>
        </p:pic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7F10AAA4-D619-DA5D-7C0E-8BAB6BBA4A99}"/>
              </a:ext>
            </a:extLst>
          </p:cNvPr>
          <p:cNvGrpSpPr/>
          <p:nvPr/>
        </p:nvGrpSpPr>
        <p:grpSpPr>
          <a:xfrm>
            <a:off x="627011" y="4536086"/>
            <a:ext cx="720000" cy="720000"/>
            <a:chOff x="4050673" y="4229298"/>
            <a:chExt cx="720000" cy="720000"/>
          </a:xfrm>
        </p:grpSpPr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8764B271-678F-0B97-5A03-EC8BB1F1CCBD}"/>
                </a:ext>
              </a:extLst>
            </p:cNvPr>
            <p:cNvSpPr/>
            <p:nvPr/>
          </p:nvSpPr>
          <p:spPr>
            <a:xfrm>
              <a:off x="4050673" y="4229298"/>
              <a:ext cx="720000" cy="72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E841F6FD-E8A2-8DBB-915E-415172E92AFD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65888" y="4324134"/>
              <a:ext cx="489570" cy="489570"/>
            </a:xfrm>
            <a:prstGeom prst="rect">
              <a:avLst/>
            </a:prstGeom>
          </p:spPr>
        </p:pic>
      </p:grpSp>
      <p:grpSp>
        <p:nvGrpSpPr>
          <p:cNvPr id="962" name="그룹 961">
            <a:extLst>
              <a:ext uri="{FF2B5EF4-FFF2-40B4-BE49-F238E27FC236}">
                <a16:creationId xmlns:a16="http://schemas.microsoft.com/office/drawing/2014/main" id="{D124FC9C-7FDE-F620-BF7F-7DCF77EF1891}"/>
              </a:ext>
            </a:extLst>
          </p:cNvPr>
          <p:cNvGrpSpPr/>
          <p:nvPr/>
        </p:nvGrpSpPr>
        <p:grpSpPr>
          <a:xfrm>
            <a:off x="627011" y="8490066"/>
            <a:ext cx="720000" cy="720000"/>
            <a:chOff x="4504700" y="8329719"/>
            <a:chExt cx="720000" cy="720000"/>
          </a:xfrm>
        </p:grpSpPr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A1B9997D-75C9-0696-7CA3-91BA109CA34D}"/>
                </a:ext>
              </a:extLst>
            </p:cNvPr>
            <p:cNvSpPr/>
            <p:nvPr/>
          </p:nvSpPr>
          <p:spPr>
            <a:xfrm>
              <a:off x="4504700" y="8329719"/>
              <a:ext cx="720000" cy="72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6E30E225-B37B-618B-9557-935E696CA3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31065" y="8450187"/>
              <a:ext cx="587410" cy="479063"/>
            </a:xfrm>
            <a:prstGeom prst="rect">
              <a:avLst/>
            </a:prstGeom>
          </p:spPr>
        </p:pic>
      </p:grpSp>
      <p:sp>
        <p:nvSpPr>
          <p:cNvPr id="106" name="TextBox 105">
            <a:extLst>
              <a:ext uri="{FF2B5EF4-FFF2-40B4-BE49-F238E27FC236}">
                <a16:creationId xmlns:a16="http://schemas.microsoft.com/office/drawing/2014/main" id="{487060C6-1F71-BBBE-9FD5-788C3B1DA5FC}"/>
              </a:ext>
            </a:extLst>
          </p:cNvPr>
          <p:cNvSpPr txBox="1"/>
          <p:nvPr/>
        </p:nvSpPr>
        <p:spPr>
          <a:xfrm>
            <a:off x="2700000" y="540000"/>
            <a:ext cx="62154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4. </a:t>
            </a:r>
            <a:r>
              <a:rPr lang="ko-KR" altLang="en-US" sz="3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프로젝트 현황</a:t>
            </a:r>
            <a:r>
              <a:rPr lang="en-US" altLang="ko-KR" sz="3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– (1) </a:t>
            </a:r>
            <a:r>
              <a:rPr lang="ko-KR" altLang="en-US" sz="3000" dirty="0" err="1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메인화면</a:t>
            </a:r>
            <a:endParaRPr lang="en-US" altLang="ko-KR" sz="30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85466FDB-0467-1D8B-766E-FFE83D543A9E}"/>
              </a:ext>
            </a:extLst>
          </p:cNvPr>
          <p:cNvPicPr>
            <a:picLocks/>
          </p:cNvPicPr>
          <p:nvPr/>
        </p:nvPicPr>
        <p:blipFill>
          <a:blip r:embed="rId21"/>
          <a:stretch>
            <a:fillRect/>
          </a:stretch>
        </p:blipFill>
        <p:spPr>
          <a:xfrm>
            <a:off x="3739907" y="1214265"/>
            <a:ext cx="13176000" cy="8640000"/>
          </a:xfrm>
          <a:prstGeom prst="rect">
            <a:avLst/>
          </a:prstGeom>
        </p:spPr>
      </p:pic>
      <p:sp>
        <p:nvSpPr>
          <p:cNvPr id="120" name="사각형: 둥근 모서리 119">
            <a:extLst>
              <a:ext uri="{FF2B5EF4-FFF2-40B4-BE49-F238E27FC236}">
                <a16:creationId xmlns:a16="http://schemas.microsoft.com/office/drawing/2014/main" id="{B16A9628-0FED-BF32-A84B-554FA0CCD9B7}"/>
              </a:ext>
            </a:extLst>
          </p:cNvPr>
          <p:cNvSpPr/>
          <p:nvPr/>
        </p:nvSpPr>
        <p:spPr>
          <a:xfrm>
            <a:off x="3676340" y="1214265"/>
            <a:ext cx="13303134" cy="8640000"/>
          </a:xfrm>
          <a:prstGeom prst="roundRect">
            <a:avLst>
              <a:gd name="adj" fmla="val 2822"/>
            </a:avLst>
          </a:prstGeom>
          <a:noFill/>
          <a:ln w="127000">
            <a:solidFill>
              <a:srgbClr val="71AD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14" name="사각형: 둥근 모서리 113">
            <a:extLst>
              <a:ext uri="{FF2B5EF4-FFF2-40B4-BE49-F238E27FC236}">
                <a16:creationId xmlns:a16="http://schemas.microsoft.com/office/drawing/2014/main" id="{45E08149-2273-F132-FB1E-2543523FAC8C}"/>
              </a:ext>
            </a:extLst>
          </p:cNvPr>
          <p:cNvSpPr/>
          <p:nvPr/>
        </p:nvSpPr>
        <p:spPr>
          <a:xfrm>
            <a:off x="6303019" y="2682393"/>
            <a:ext cx="3129629" cy="424771"/>
          </a:xfrm>
          <a:prstGeom prst="roundRect">
            <a:avLst/>
          </a:prstGeom>
          <a:noFill/>
          <a:ln w="63500">
            <a:solidFill>
              <a:srgbClr val="FF818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solidFill>
                <a:schemeClr val="tx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algn="ctr"/>
            <a:endParaRPr lang="ko-KR" altLang="en-US" sz="1500" dirty="0">
              <a:solidFill>
                <a:schemeClr val="tx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17" name="사각형: 둥근 모서리 116">
            <a:extLst>
              <a:ext uri="{FF2B5EF4-FFF2-40B4-BE49-F238E27FC236}">
                <a16:creationId xmlns:a16="http://schemas.microsoft.com/office/drawing/2014/main" id="{23268033-3F48-2003-001D-604ABE43B514}"/>
              </a:ext>
            </a:extLst>
          </p:cNvPr>
          <p:cNvSpPr/>
          <p:nvPr/>
        </p:nvSpPr>
        <p:spPr>
          <a:xfrm>
            <a:off x="9409608" y="2549977"/>
            <a:ext cx="3764669" cy="1352479"/>
          </a:xfrm>
          <a:prstGeom prst="roundRect">
            <a:avLst/>
          </a:prstGeom>
          <a:noFill/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FF818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1. </a:t>
            </a:r>
            <a:r>
              <a:rPr lang="ko-KR" altLang="en-US" sz="1600" dirty="0">
                <a:solidFill>
                  <a:srgbClr val="FF818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검색 기능</a:t>
            </a:r>
            <a:endParaRPr lang="en-US" altLang="ko-KR" sz="1600" dirty="0">
              <a:solidFill>
                <a:srgbClr val="FF818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r>
              <a:rPr lang="ko-KR" altLang="en-US" sz="1600" dirty="0">
                <a:solidFill>
                  <a:srgbClr val="FF818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카테고리별로 상품 검색 가능</a:t>
            </a:r>
            <a:endParaRPr lang="en-US" altLang="ko-KR" sz="1600" dirty="0">
              <a:solidFill>
                <a:srgbClr val="FF818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endParaRPr lang="en-US" altLang="ko-KR" sz="1600" dirty="0">
              <a:solidFill>
                <a:srgbClr val="FF818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endParaRPr lang="en-US" altLang="ko-KR" sz="1600" dirty="0">
              <a:solidFill>
                <a:srgbClr val="FF818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endParaRPr lang="en-US" altLang="ko-KR" sz="1600" dirty="0">
              <a:solidFill>
                <a:srgbClr val="FF818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21" name="사각형: 둥근 모서리 120">
            <a:extLst>
              <a:ext uri="{FF2B5EF4-FFF2-40B4-BE49-F238E27FC236}">
                <a16:creationId xmlns:a16="http://schemas.microsoft.com/office/drawing/2014/main" id="{AF193327-EBBC-A148-85C8-B11B366020D2}"/>
              </a:ext>
            </a:extLst>
          </p:cNvPr>
          <p:cNvSpPr/>
          <p:nvPr/>
        </p:nvSpPr>
        <p:spPr>
          <a:xfrm>
            <a:off x="7696200" y="2163220"/>
            <a:ext cx="3940668" cy="353902"/>
          </a:xfrm>
          <a:prstGeom prst="roundRect">
            <a:avLst/>
          </a:prstGeom>
          <a:noFill/>
          <a:ln w="63500">
            <a:solidFill>
              <a:srgbClr val="FF818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solidFill>
                <a:schemeClr val="tx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algn="ctr"/>
            <a:endParaRPr lang="ko-KR" altLang="en-US" sz="1500" dirty="0">
              <a:solidFill>
                <a:schemeClr val="tx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16" name="사각형: 둥근 모서리 115">
            <a:extLst>
              <a:ext uri="{FF2B5EF4-FFF2-40B4-BE49-F238E27FC236}">
                <a16:creationId xmlns:a16="http://schemas.microsoft.com/office/drawing/2014/main" id="{9D01590B-299B-53EF-43C5-9322CD793119}"/>
              </a:ext>
            </a:extLst>
          </p:cNvPr>
          <p:cNvSpPr/>
          <p:nvPr/>
        </p:nvSpPr>
        <p:spPr>
          <a:xfrm>
            <a:off x="11624463" y="1271645"/>
            <a:ext cx="5721338" cy="1352479"/>
          </a:xfrm>
          <a:prstGeom prst="roundRect">
            <a:avLst/>
          </a:prstGeom>
          <a:noFill/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FF818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2. </a:t>
            </a:r>
            <a:r>
              <a:rPr lang="ko-KR" altLang="en-US" sz="1600" dirty="0">
                <a:solidFill>
                  <a:srgbClr val="FF818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카테고리 버튼</a:t>
            </a:r>
            <a:endParaRPr lang="en-US" altLang="ko-KR" sz="1600" dirty="0">
              <a:solidFill>
                <a:srgbClr val="FF818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r>
              <a:rPr lang="ko-KR" altLang="en-US" sz="1600" dirty="0" err="1">
                <a:solidFill>
                  <a:srgbClr val="FF818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클릭시</a:t>
            </a:r>
            <a:r>
              <a:rPr lang="ko-KR" altLang="en-US" sz="1600" dirty="0">
                <a:solidFill>
                  <a:srgbClr val="FF818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해당 카테고리의 상품 목록으로 이동</a:t>
            </a:r>
            <a:endParaRPr lang="en-US" altLang="ko-KR" sz="1600" dirty="0">
              <a:solidFill>
                <a:srgbClr val="FF818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07" name="사각형: 둥근 모서리 106">
            <a:extLst>
              <a:ext uri="{FF2B5EF4-FFF2-40B4-BE49-F238E27FC236}">
                <a16:creationId xmlns:a16="http://schemas.microsoft.com/office/drawing/2014/main" id="{CC607CB0-4F20-CBC6-641F-90DEF947663B}"/>
              </a:ext>
            </a:extLst>
          </p:cNvPr>
          <p:cNvSpPr/>
          <p:nvPr/>
        </p:nvSpPr>
        <p:spPr>
          <a:xfrm>
            <a:off x="5638801" y="3245449"/>
            <a:ext cx="9296400" cy="3543867"/>
          </a:xfrm>
          <a:prstGeom prst="roundRect">
            <a:avLst/>
          </a:prstGeom>
          <a:noFill/>
          <a:ln w="63500">
            <a:solidFill>
              <a:srgbClr val="FF8181"/>
            </a:solidFill>
            <a:prstDash val="sys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solidFill>
                <a:schemeClr val="tx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algn="ctr"/>
            <a:endParaRPr lang="ko-KR" altLang="en-US" sz="1500" dirty="0">
              <a:solidFill>
                <a:schemeClr val="tx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09" name="사각형: 둥근 모서리 108">
            <a:extLst>
              <a:ext uri="{FF2B5EF4-FFF2-40B4-BE49-F238E27FC236}">
                <a16:creationId xmlns:a16="http://schemas.microsoft.com/office/drawing/2014/main" id="{444FDA14-D81F-8333-9522-539FACC41D5D}"/>
              </a:ext>
            </a:extLst>
          </p:cNvPr>
          <p:cNvSpPr/>
          <p:nvPr/>
        </p:nvSpPr>
        <p:spPr>
          <a:xfrm>
            <a:off x="13285929" y="6825262"/>
            <a:ext cx="4038600" cy="1352479"/>
          </a:xfrm>
          <a:prstGeom prst="roundRect">
            <a:avLst/>
          </a:prstGeom>
          <a:noFill/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rgbClr val="FF818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3. </a:t>
            </a:r>
            <a:r>
              <a:rPr lang="ko-KR" altLang="en-US" sz="1600" dirty="0">
                <a:solidFill>
                  <a:srgbClr val="FF818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배너 이미지</a:t>
            </a:r>
            <a:endParaRPr lang="en-US" altLang="ko-KR" sz="1600" dirty="0">
              <a:solidFill>
                <a:srgbClr val="FF818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r>
              <a:rPr lang="ko-KR" altLang="en-US" sz="1600" dirty="0">
                <a:solidFill>
                  <a:srgbClr val="FF818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아래 ○버튼 클릭 또는 일정시간 </a:t>
            </a:r>
            <a:r>
              <a:rPr lang="ko-KR" altLang="en-US" sz="1600" dirty="0" err="1">
                <a:solidFill>
                  <a:srgbClr val="FF818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경과시</a:t>
            </a:r>
            <a:r>
              <a:rPr lang="ko-KR" altLang="en-US" sz="1600" dirty="0">
                <a:solidFill>
                  <a:srgbClr val="FF818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endParaRPr lang="en-US" altLang="ko-KR" sz="1600" dirty="0">
              <a:solidFill>
                <a:srgbClr val="FF818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r>
              <a:rPr lang="ko-KR" altLang="en-US" sz="1600" dirty="0">
                <a:solidFill>
                  <a:srgbClr val="FF818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차례대로 배너 이미지가 변경</a:t>
            </a:r>
            <a:endParaRPr lang="en-US" altLang="ko-KR" sz="1600" dirty="0">
              <a:solidFill>
                <a:srgbClr val="FF818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solidFill>
                <a:srgbClr val="FF818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838934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Object 15"/>
          <p:cNvPicPr>
            <a:picLocks noChangeAspect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83512" y="5721852"/>
            <a:ext cx="1006999" cy="1006999"/>
          </a:xfrm>
          <a:prstGeom prst="rect">
            <a:avLst/>
          </a:prstGeom>
        </p:spPr>
      </p:pic>
      <p:grpSp>
        <p:nvGrpSpPr>
          <p:cNvPr id="67" name="그룹 66">
            <a:extLst>
              <a:ext uri="{FF2B5EF4-FFF2-40B4-BE49-F238E27FC236}">
                <a16:creationId xmlns:a16="http://schemas.microsoft.com/office/drawing/2014/main" id="{24F8F232-33E9-DBE9-99E7-32F394786B60}"/>
              </a:ext>
            </a:extLst>
          </p:cNvPr>
          <p:cNvGrpSpPr/>
          <p:nvPr/>
        </p:nvGrpSpPr>
        <p:grpSpPr>
          <a:xfrm>
            <a:off x="249440" y="2949765"/>
            <a:ext cx="2258470" cy="1266792"/>
            <a:chOff x="214665" y="1518039"/>
            <a:chExt cx="2258470" cy="1571737"/>
          </a:xfrm>
        </p:grpSpPr>
        <p:grpSp>
          <p:nvGrpSpPr>
            <p:cNvPr id="71" name="그룹 1003">
              <a:extLst>
                <a:ext uri="{FF2B5EF4-FFF2-40B4-BE49-F238E27FC236}">
                  <a16:creationId xmlns:a16="http://schemas.microsoft.com/office/drawing/2014/main" id="{E55076E4-8593-ECF4-D376-656F46584C4C}"/>
                </a:ext>
              </a:extLst>
            </p:cNvPr>
            <p:cNvGrpSpPr/>
            <p:nvPr/>
          </p:nvGrpSpPr>
          <p:grpSpPr>
            <a:xfrm>
              <a:off x="214665" y="1518039"/>
              <a:ext cx="2258470" cy="1498282"/>
              <a:chOff x="157115" y="1687865"/>
              <a:chExt cx="2258470" cy="1498282"/>
            </a:xfrm>
          </p:grpSpPr>
          <p:pic>
            <p:nvPicPr>
              <p:cNvPr id="73" name="Object 8">
                <a:extLst>
                  <a:ext uri="{FF2B5EF4-FFF2-40B4-BE49-F238E27FC236}">
                    <a16:creationId xmlns:a16="http://schemas.microsoft.com/office/drawing/2014/main" id="{C3278395-84DC-5DAC-75FD-440CD65211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57115" y="1687865"/>
                <a:ext cx="2258470" cy="1498282"/>
              </a:xfrm>
              <a:prstGeom prst="rect">
                <a:avLst/>
              </a:prstGeom>
            </p:spPr>
          </p:pic>
        </p:grpSp>
        <p:pic>
          <p:nvPicPr>
            <p:cNvPr id="72" name="Object 11">
              <a:extLst>
                <a:ext uri="{FF2B5EF4-FFF2-40B4-BE49-F238E27FC236}">
                  <a16:creationId xmlns:a16="http://schemas.microsoft.com/office/drawing/2014/main" id="{6FE4003D-686C-DAE2-E60F-91A99CAD07F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39498" y="1662000"/>
              <a:ext cx="1427546" cy="1427776"/>
            </a:xfrm>
            <a:prstGeom prst="rect">
              <a:avLst/>
            </a:prstGeom>
          </p:spPr>
        </p:pic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085329B6-7F32-C123-C075-C78EF7F61922}"/>
              </a:ext>
            </a:extLst>
          </p:cNvPr>
          <p:cNvGrpSpPr/>
          <p:nvPr/>
        </p:nvGrpSpPr>
        <p:grpSpPr>
          <a:xfrm>
            <a:off x="249440" y="1633784"/>
            <a:ext cx="2258470" cy="1266792"/>
            <a:chOff x="214665" y="1518039"/>
            <a:chExt cx="2258470" cy="1571737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214665" y="1518039"/>
              <a:ext cx="2258470" cy="1498282"/>
              <a:chOff x="157115" y="1687865"/>
              <a:chExt cx="2258470" cy="1498282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57115" y="1687865"/>
                <a:ext cx="2258470" cy="1498282"/>
              </a:xfrm>
              <a:prstGeom prst="rect">
                <a:avLst/>
              </a:prstGeom>
            </p:spPr>
          </p:pic>
        </p:grpSp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39498" y="1662000"/>
              <a:ext cx="1427546" cy="1427776"/>
            </a:xfrm>
            <a:prstGeom prst="rect">
              <a:avLst/>
            </a:prstGeom>
          </p:spPr>
        </p:pic>
      </p:grp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DD6A0809-9551-C2D3-8787-F842D667A716}"/>
              </a:ext>
            </a:extLst>
          </p:cNvPr>
          <p:cNvGrpSpPr/>
          <p:nvPr/>
        </p:nvGrpSpPr>
        <p:grpSpPr>
          <a:xfrm>
            <a:off x="249440" y="6897708"/>
            <a:ext cx="2258470" cy="1266792"/>
            <a:chOff x="265987" y="1633784"/>
            <a:chExt cx="2258470" cy="1266792"/>
          </a:xfrm>
        </p:grpSpPr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05EEB148-479D-8D50-50BD-AEB7E8D813BC}"/>
                </a:ext>
              </a:extLst>
            </p:cNvPr>
            <p:cNvGrpSpPr/>
            <p:nvPr/>
          </p:nvGrpSpPr>
          <p:grpSpPr>
            <a:xfrm>
              <a:off x="265987" y="1633784"/>
              <a:ext cx="2258470" cy="1266792"/>
              <a:chOff x="214665" y="1518039"/>
              <a:chExt cx="2258470" cy="1571737"/>
            </a:xfrm>
          </p:grpSpPr>
          <p:grpSp>
            <p:nvGrpSpPr>
              <p:cNvPr id="95" name="그룹 1003">
                <a:extLst>
                  <a:ext uri="{FF2B5EF4-FFF2-40B4-BE49-F238E27FC236}">
                    <a16:creationId xmlns:a16="http://schemas.microsoft.com/office/drawing/2014/main" id="{DD88300F-FF39-5F3B-3185-78E91A3F5F1C}"/>
                  </a:ext>
                </a:extLst>
              </p:cNvPr>
              <p:cNvGrpSpPr/>
              <p:nvPr/>
            </p:nvGrpSpPr>
            <p:grpSpPr>
              <a:xfrm>
                <a:off x="214665" y="1518039"/>
                <a:ext cx="2258470" cy="1498282"/>
                <a:chOff x="157115" y="1687865"/>
                <a:chExt cx="2258470" cy="1498282"/>
              </a:xfrm>
            </p:grpSpPr>
            <p:pic>
              <p:nvPicPr>
                <p:cNvPr id="97" name="Object 8">
                  <a:extLst>
                    <a:ext uri="{FF2B5EF4-FFF2-40B4-BE49-F238E27FC236}">
                      <a16:creationId xmlns:a16="http://schemas.microsoft.com/office/drawing/2014/main" id="{B9EE942D-11D8-D80C-CDAF-3716C19A124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157115" y="1687865"/>
                  <a:ext cx="2258470" cy="1498282"/>
                </a:xfrm>
                <a:prstGeom prst="rect">
                  <a:avLst/>
                </a:prstGeom>
              </p:spPr>
            </p:pic>
          </p:grpSp>
          <p:pic>
            <p:nvPicPr>
              <p:cNvPr id="96" name="Object 11">
                <a:extLst>
                  <a:ext uri="{FF2B5EF4-FFF2-40B4-BE49-F238E27FC236}">
                    <a16:creationId xmlns:a16="http://schemas.microsoft.com/office/drawing/2014/main" id="{1203C55D-4D18-0002-B938-CED1D89666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439498" y="1662000"/>
                <a:ext cx="1427546" cy="1427776"/>
              </a:xfrm>
              <a:prstGeom prst="rect">
                <a:avLst/>
              </a:prstGeom>
            </p:spPr>
          </p:pic>
        </p:grpSp>
        <p:grpSp>
          <p:nvGrpSpPr>
            <p:cNvPr id="92" name="그룹 91">
              <a:extLst>
                <a:ext uri="{FF2B5EF4-FFF2-40B4-BE49-F238E27FC236}">
                  <a16:creationId xmlns:a16="http://schemas.microsoft.com/office/drawing/2014/main" id="{2FD18B24-14BD-F151-8522-B2CAA7AFF19E}"/>
                </a:ext>
              </a:extLst>
            </p:cNvPr>
            <p:cNvGrpSpPr/>
            <p:nvPr/>
          </p:nvGrpSpPr>
          <p:grpSpPr>
            <a:xfrm>
              <a:off x="684561" y="1910236"/>
              <a:ext cx="713773" cy="713888"/>
              <a:chOff x="2598479" y="877368"/>
              <a:chExt cx="713773" cy="713888"/>
            </a:xfrm>
          </p:grpSpPr>
          <p:sp>
            <p:nvSpPr>
              <p:cNvPr id="93" name="타원 92">
                <a:extLst>
                  <a:ext uri="{FF2B5EF4-FFF2-40B4-BE49-F238E27FC236}">
                    <a16:creationId xmlns:a16="http://schemas.microsoft.com/office/drawing/2014/main" id="{B93940F3-40D6-8509-E843-7108DD981ECC}"/>
                  </a:ext>
                </a:extLst>
              </p:cNvPr>
              <p:cNvSpPr/>
              <p:nvPr/>
            </p:nvSpPr>
            <p:spPr>
              <a:xfrm>
                <a:off x="2701424" y="984371"/>
                <a:ext cx="507884" cy="49988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>
                <a:outerShdw blurRad="50800" dist="50800" dir="5400000" algn="ctr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94" name="Object 12">
                <a:extLst>
                  <a:ext uri="{FF2B5EF4-FFF2-40B4-BE49-F238E27FC236}">
                    <a16:creationId xmlns:a16="http://schemas.microsoft.com/office/drawing/2014/main" id="{5A841BB6-3B6A-13BD-BAD5-F1AFF55328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saturation sat="99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2598479" y="877368"/>
                <a:ext cx="713773" cy="713888"/>
              </a:xfrm>
              <a:prstGeom prst="rect">
                <a:avLst/>
              </a:prstGeom>
            </p:spPr>
          </p:pic>
        </p:grpSp>
      </p:grp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5DBFF021-856E-0CFA-FA59-5C1401560AD0}"/>
              </a:ext>
            </a:extLst>
          </p:cNvPr>
          <p:cNvGrpSpPr/>
          <p:nvPr/>
        </p:nvGrpSpPr>
        <p:grpSpPr>
          <a:xfrm>
            <a:off x="249440" y="4265746"/>
            <a:ext cx="2258470" cy="1266792"/>
            <a:chOff x="265987" y="1633784"/>
            <a:chExt cx="2258470" cy="1266792"/>
          </a:xfrm>
        </p:grpSpPr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7CB89DB2-D9AF-A18F-EEF6-4B987ED8D48E}"/>
                </a:ext>
              </a:extLst>
            </p:cNvPr>
            <p:cNvGrpSpPr/>
            <p:nvPr/>
          </p:nvGrpSpPr>
          <p:grpSpPr>
            <a:xfrm>
              <a:off x="265987" y="1633784"/>
              <a:ext cx="2258470" cy="1266792"/>
              <a:chOff x="214665" y="1518039"/>
              <a:chExt cx="2258470" cy="1571737"/>
            </a:xfrm>
          </p:grpSpPr>
          <p:grpSp>
            <p:nvGrpSpPr>
              <p:cNvPr id="79" name="그룹 1003">
                <a:extLst>
                  <a:ext uri="{FF2B5EF4-FFF2-40B4-BE49-F238E27FC236}">
                    <a16:creationId xmlns:a16="http://schemas.microsoft.com/office/drawing/2014/main" id="{A89EE4FE-6DF3-1276-084C-416221A5CC2C}"/>
                  </a:ext>
                </a:extLst>
              </p:cNvPr>
              <p:cNvGrpSpPr/>
              <p:nvPr/>
            </p:nvGrpSpPr>
            <p:grpSpPr>
              <a:xfrm>
                <a:off x="214665" y="1518039"/>
                <a:ext cx="2258470" cy="1498282"/>
                <a:chOff x="157115" y="1687865"/>
                <a:chExt cx="2258470" cy="1498282"/>
              </a:xfrm>
            </p:grpSpPr>
            <p:pic>
              <p:nvPicPr>
                <p:cNvPr id="81" name="Object 8">
                  <a:extLst>
                    <a:ext uri="{FF2B5EF4-FFF2-40B4-BE49-F238E27FC236}">
                      <a16:creationId xmlns:a16="http://schemas.microsoft.com/office/drawing/2014/main" id="{D2FD5B73-FEFD-D0B6-56CB-42C62A5F488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157115" y="1687865"/>
                  <a:ext cx="2258470" cy="1498282"/>
                </a:xfrm>
                <a:prstGeom prst="rect">
                  <a:avLst/>
                </a:prstGeom>
              </p:spPr>
            </p:pic>
          </p:grpSp>
          <p:pic>
            <p:nvPicPr>
              <p:cNvPr id="80" name="Object 11">
                <a:extLst>
                  <a:ext uri="{FF2B5EF4-FFF2-40B4-BE49-F238E27FC236}">
                    <a16:creationId xmlns:a16="http://schemas.microsoft.com/office/drawing/2014/main" id="{924F7FFA-351B-E4F8-7A59-7CE1296ACF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439498" y="1662000"/>
                <a:ext cx="1427546" cy="1427776"/>
              </a:xfrm>
              <a:prstGeom prst="rect">
                <a:avLst/>
              </a:prstGeom>
            </p:spPr>
          </p:pic>
        </p:grpSp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id="{08ADA1C8-A145-D230-45B9-52C465ADD0EF}"/>
                </a:ext>
              </a:extLst>
            </p:cNvPr>
            <p:cNvGrpSpPr/>
            <p:nvPr/>
          </p:nvGrpSpPr>
          <p:grpSpPr>
            <a:xfrm>
              <a:off x="684561" y="1910236"/>
              <a:ext cx="713773" cy="713888"/>
              <a:chOff x="2598479" y="877368"/>
              <a:chExt cx="713773" cy="713888"/>
            </a:xfrm>
          </p:grpSpPr>
          <p:sp>
            <p:nvSpPr>
              <p:cNvPr id="77" name="타원 76">
                <a:extLst>
                  <a:ext uri="{FF2B5EF4-FFF2-40B4-BE49-F238E27FC236}">
                    <a16:creationId xmlns:a16="http://schemas.microsoft.com/office/drawing/2014/main" id="{E98865E4-31E5-5260-1653-1C2737C596B2}"/>
                  </a:ext>
                </a:extLst>
              </p:cNvPr>
              <p:cNvSpPr/>
              <p:nvPr/>
            </p:nvSpPr>
            <p:spPr>
              <a:xfrm>
                <a:off x="2701424" y="984371"/>
                <a:ext cx="507884" cy="49988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>
                <a:outerShdw blurRad="50800" dist="50800" dir="5400000" algn="ctr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78" name="Object 12">
                <a:extLst>
                  <a:ext uri="{FF2B5EF4-FFF2-40B4-BE49-F238E27FC236}">
                    <a16:creationId xmlns:a16="http://schemas.microsoft.com/office/drawing/2014/main" id="{F953075B-1EC5-96A9-E035-FA404C2A02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saturation sat="99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2598479" y="877368"/>
                <a:ext cx="713773" cy="713888"/>
              </a:xfrm>
              <a:prstGeom prst="rect">
                <a:avLst/>
              </a:prstGeom>
            </p:spPr>
          </p:pic>
        </p:grpSp>
      </p:grpSp>
      <p:grpSp>
        <p:nvGrpSpPr>
          <p:cNvPr id="98" name="그룹 97">
            <a:extLst>
              <a:ext uri="{FF2B5EF4-FFF2-40B4-BE49-F238E27FC236}">
                <a16:creationId xmlns:a16="http://schemas.microsoft.com/office/drawing/2014/main" id="{91805227-00EB-865D-66AD-C59603D86781}"/>
              </a:ext>
            </a:extLst>
          </p:cNvPr>
          <p:cNvGrpSpPr/>
          <p:nvPr/>
        </p:nvGrpSpPr>
        <p:grpSpPr>
          <a:xfrm>
            <a:off x="249440" y="8213689"/>
            <a:ext cx="2258470" cy="1266792"/>
            <a:chOff x="265987" y="1633784"/>
            <a:chExt cx="2258470" cy="1266792"/>
          </a:xfrm>
        </p:grpSpPr>
        <p:grpSp>
          <p:nvGrpSpPr>
            <p:cNvPr id="99" name="그룹 98">
              <a:extLst>
                <a:ext uri="{FF2B5EF4-FFF2-40B4-BE49-F238E27FC236}">
                  <a16:creationId xmlns:a16="http://schemas.microsoft.com/office/drawing/2014/main" id="{B91EE3A2-2934-8480-A16C-99B71B72F179}"/>
                </a:ext>
              </a:extLst>
            </p:cNvPr>
            <p:cNvGrpSpPr/>
            <p:nvPr/>
          </p:nvGrpSpPr>
          <p:grpSpPr>
            <a:xfrm>
              <a:off x="265987" y="1633784"/>
              <a:ext cx="2258470" cy="1266792"/>
              <a:chOff x="214665" y="1518039"/>
              <a:chExt cx="2258470" cy="1571737"/>
            </a:xfrm>
          </p:grpSpPr>
          <p:grpSp>
            <p:nvGrpSpPr>
              <p:cNvPr id="103" name="그룹 1003">
                <a:extLst>
                  <a:ext uri="{FF2B5EF4-FFF2-40B4-BE49-F238E27FC236}">
                    <a16:creationId xmlns:a16="http://schemas.microsoft.com/office/drawing/2014/main" id="{1E76178E-DADB-3508-D2D1-031720B3F84A}"/>
                  </a:ext>
                </a:extLst>
              </p:cNvPr>
              <p:cNvGrpSpPr/>
              <p:nvPr/>
            </p:nvGrpSpPr>
            <p:grpSpPr>
              <a:xfrm>
                <a:off x="214665" y="1518039"/>
                <a:ext cx="2258470" cy="1498282"/>
                <a:chOff x="157115" y="1687865"/>
                <a:chExt cx="2258470" cy="1498282"/>
              </a:xfrm>
            </p:grpSpPr>
            <p:pic>
              <p:nvPicPr>
                <p:cNvPr id="105" name="Object 8">
                  <a:extLst>
                    <a:ext uri="{FF2B5EF4-FFF2-40B4-BE49-F238E27FC236}">
                      <a16:creationId xmlns:a16="http://schemas.microsoft.com/office/drawing/2014/main" id="{D3FD6070-5BB2-0D62-2242-D2320362DB9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157115" y="1687865"/>
                  <a:ext cx="2258470" cy="1498282"/>
                </a:xfrm>
                <a:prstGeom prst="rect">
                  <a:avLst/>
                </a:prstGeom>
              </p:spPr>
            </p:pic>
          </p:grpSp>
          <p:pic>
            <p:nvPicPr>
              <p:cNvPr id="104" name="Object 11">
                <a:extLst>
                  <a:ext uri="{FF2B5EF4-FFF2-40B4-BE49-F238E27FC236}">
                    <a16:creationId xmlns:a16="http://schemas.microsoft.com/office/drawing/2014/main" id="{F50C0861-A442-258C-9302-DBBEADBBCA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439498" y="1662000"/>
                <a:ext cx="1427546" cy="1427776"/>
              </a:xfrm>
              <a:prstGeom prst="rect">
                <a:avLst/>
              </a:prstGeom>
            </p:spPr>
          </p:pic>
        </p:grpSp>
        <p:grpSp>
          <p:nvGrpSpPr>
            <p:cNvPr id="100" name="그룹 99">
              <a:extLst>
                <a:ext uri="{FF2B5EF4-FFF2-40B4-BE49-F238E27FC236}">
                  <a16:creationId xmlns:a16="http://schemas.microsoft.com/office/drawing/2014/main" id="{A1D23004-EC7A-0B3E-CE34-AA4D9C0E020D}"/>
                </a:ext>
              </a:extLst>
            </p:cNvPr>
            <p:cNvGrpSpPr/>
            <p:nvPr/>
          </p:nvGrpSpPr>
          <p:grpSpPr>
            <a:xfrm>
              <a:off x="684561" y="1910236"/>
              <a:ext cx="713773" cy="713888"/>
              <a:chOff x="2598479" y="877368"/>
              <a:chExt cx="713773" cy="713888"/>
            </a:xfrm>
          </p:grpSpPr>
          <p:sp>
            <p:nvSpPr>
              <p:cNvPr id="101" name="타원 100">
                <a:extLst>
                  <a:ext uri="{FF2B5EF4-FFF2-40B4-BE49-F238E27FC236}">
                    <a16:creationId xmlns:a16="http://schemas.microsoft.com/office/drawing/2014/main" id="{07553E53-382F-1752-8A24-661532BB5FDA}"/>
                  </a:ext>
                </a:extLst>
              </p:cNvPr>
              <p:cNvSpPr/>
              <p:nvPr/>
            </p:nvSpPr>
            <p:spPr>
              <a:xfrm>
                <a:off x="2701424" y="984371"/>
                <a:ext cx="507884" cy="49988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>
                <a:outerShdw blurRad="50800" dist="50800" dir="5400000" algn="ctr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02" name="Object 12">
                <a:extLst>
                  <a:ext uri="{FF2B5EF4-FFF2-40B4-BE49-F238E27FC236}">
                    <a16:creationId xmlns:a16="http://schemas.microsoft.com/office/drawing/2014/main" id="{E43A979F-D1CF-3392-1D77-714AA62D5C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saturation sat="99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2598479" y="877368"/>
                <a:ext cx="713773" cy="713888"/>
              </a:xfrm>
              <a:prstGeom prst="rect">
                <a:avLst/>
              </a:prstGeom>
            </p:spPr>
          </p:pic>
        </p:grpSp>
      </p:grpSp>
      <p:grpSp>
        <p:nvGrpSpPr>
          <p:cNvPr id="1001" name="그룹 1001"/>
          <p:cNvGrpSpPr/>
          <p:nvPr/>
        </p:nvGrpSpPr>
        <p:grpSpPr>
          <a:xfrm>
            <a:off x="0" y="0"/>
            <a:ext cx="1974026" cy="10285714"/>
            <a:chOff x="0" y="0"/>
            <a:chExt cx="1974026" cy="10285714"/>
          </a:xfrm>
          <a:solidFill>
            <a:srgbClr val="66FFFF"/>
          </a:solidFill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8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0" y="0"/>
              <a:ext cx="1974026" cy="10285714"/>
            </a:xfrm>
            <a:prstGeom prst="rect">
              <a:avLst/>
            </a:prstGeom>
            <a:grpFill/>
          </p:spPr>
        </p:pic>
      </p:grpSp>
      <p:grpSp>
        <p:nvGrpSpPr>
          <p:cNvPr id="1002" name="그룹 1002"/>
          <p:cNvGrpSpPr/>
          <p:nvPr/>
        </p:nvGrpSpPr>
        <p:grpSpPr>
          <a:xfrm>
            <a:off x="775186" y="602805"/>
            <a:ext cx="532523" cy="461298"/>
            <a:chOff x="720752" y="655139"/>
            <a:chExt cx="532523" cy="46129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20752" y="655139"/>
              <a:ext cx="532523" cy="461298"/>
            </a:xfrm>
            <a:prstGeom prst="rect">
              <a:avLst/>
            </a:prstGeom>
          </p:spPr>
        </p:pic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7548E384-198E-F3CC-024E-0525758AE028}"/>
              </a:ext>
            </a:extLst>
          </p:cNvPr>
          <p:cNvGrpSpPr/>
          <p:nvPr/>
        </p:nvGrpSpPr>
        <p:grpSpPr>
          <a:xfrm>
            <a:off x="630126" y="1910236"/>
            <a:ext cx="713773" cy="713888"/>
            <a:chOff x="2598479" y="877368"/>
            <a:chExt cx="713773" cy="713888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877DC774-D555-4671-545B-7541CB58917D}"/>
                </a:ext>
              </a:extLst>
            </p:cNvPr>
            <p:cNvSpPr/>
            <p:nvPr/>
          </p:nvSpPr>
          <p:spPr>
            <a:xfrm>
              <a:off x="2701424" y="984371"/>
              <a:ext cx="507884" cy="49988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50800" dir="5400000" algn="ct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99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598479" y="877368"/>
              <a:ext cx="713773" cy="713888"/>
            </a:xfrm>
            <a:prstGeom prst="rect">
              <a:avLst/>
            </a:prstGeom>
          </p:spPr>
        </p:pic>
      </p:grpSp>
      <p:grpSp>
        <p:nvGrpSpPr>
          <p:cNvPr id="980" name="그룹 979">
            <a:extLst>
              <a:ext uri="{FF2B5EF4-FFF2-40B4-BE49-F238E27FC236}">
                <a16:creationId xmlns:a16="http://schemas.microsoft.com/office/drawing/2014/main" id="{D63FA840-CABB-C746-DC8E-DE5F0FA293A9}"/>
              </a:ext>
            </a:extLst>
          </p:cNvPr>
          <p:cNvGrpSpPr/>
          <p:nvPr/>
        </p:nvGrpSpPr>
        <p:grpSpPr>
          <a:xfrm>
            <a:off x="627011" y="1877578"/>
            <a:ext cx="720000" cy="720000"/>
            <a:chOff x="4711966" y="2079839"/>
            <a:chExt cx="720000" cy="720000"/>
          </a:xfrm>
        </p:grpSpPr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195ABF67-66D8-EF14-4891-883E58D79B25}"/>
                </a:ext>
              </a:extLst>
            </p:cNvPr>
            <p:cNvSpPr/>
            <p:nvPr/>
          </p:nvSpPr>
          <p:spPr>
            <a:xfrm>
              <a:off x="4711966" y="2079839"/>
              <a:ext cx="720000" cy="720000"/>
            </a:xfrm>
            <a:prstGeom prst="ellipse">
              <a:avLst/>
            </a:prstGeom>
            <a:solidFill>
              <a:srgbClr val="71ADBD"/>
            </a:solidFill>
            <a:ln>
              <a:solidFill>
                <a:srgbClr val="71ADBD"/>
              </a:solidFill>
            </a:ln>
            <a:effectLst>
              <a:outerShdw blurRad="50800" dist="50800" dir="5400000" sx="2000" sy="2000" algn="ctr" rotWithShape="0">
                <a:srgbClr val="000000">
                  <a:alpha val="43137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2" name="Object 12">
              <a:extLst>
                <a:ext uri="{FF2B5EF4-FFF2-40B4-BE49-F238E27FC236}">
                  <a16:creationId xmlns:a16="http://schemas.microsoft.com/office/drawing/2014/main" id="{72F7EFCD-3132-3079-0741-B975DEC9F324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11" cstate="print">
              <a:biLevel thresh="25000"/>
            </a:blip>
            <a:stretch>
              <a:fillRect/>
            </a:stretch>
          </p:blipFill>
          <p:spPr>
            <a:xfrm>
              <a:off x="4720966" y="2093254"/>
              <a:ext cx="702000" cy="702000"/>
            </a:xfrm>
            <a:prstGeom prst="rect">
              <a:avLst/>
            </a:prstGeom>
          </p:spPr>
        </p:pic>
      </p:grp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A047EF07-4BD6-963A-FD60-68343A45DE92}"/>
              </a:ext>
            </a:extLst>
          </p:cNvPr>
          <p:cNvGrpSpPr/>
          <p:nvPr/>
        </p:nvGrpSpPr>
        <p:grpSpPr>
          <a:xfrm>
            <a:off x="249440" y="5581727"/>
            <a:ext cx="2258470" cy="1266792"/>
            <a:chOff x="214665" y="1518039"/>
            <a:chExt cx="2258470" cy="1571737"/>
          </a:xfrm>
        </p:grpSpPr>
        <p:grpSp>
          <p:nvGrpSpPr>
            <p:cNvPr id="87" name="그룹 1003">
              <a:extLst>
                <a:ext uri="{FF2B5EF4-FFF2-40B4-BE49-F238E27FC236}">
                  <a16:creationId xmlns:a16="http://schemas.microsoft.com/office/drawing/2014/main" id="{C19A4BAE-182C-DE07-3E1F-FAAC3FB87729}"/>
                </a:ext>
              </a:extLst>
            </p:cNvPr>
            <p:cNvGrpSpPr/>
            <p:nvPr/>
          </p:nvGrpSpPr>
          <p:grpSpPr>
            <a:xfrm>
              <a:off x="214665" y="1518039"/>
              <a:ext cx="2258470" cy="1498282"/>
              <a:chOff x="157115" y="1687865"/>
              <a:chExt cx="2258470" cy="1498282"/>
            </a:xfrm>
          </p:grpSpPr>
          <p:pic>
            <p:nvPicPr>
              <p:cNvPr id="89" name="Object 8">
                <a:extLst>
                  <a:ext uri="{FF2B5EF4-FFF2-40B4-BE49-F238E27FC236}">
                    <a16:creationId xmlns:a16="http://schemas.microsoft.com/office/drawing/2014/main" id="{7CA85E2C-6C66-A3A9-1872-4AFC5F11E8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57115" y="1687865"/>
                <a:ext cx="2258470" cy="1498282"/>
              </a:xfrm>
              <a:prstGeom prst="rect">
                <a:avLst/>
              </a:prstGeom>
            </p:spPr>
          </p:pic>
        </p:grpSp>
        <p:pic>
          <p:nvPicPr>
            <p:cNvPr id="88" name="Object 11">
              <a:extLst>
                <a:ext uri="{FF2B5EF4-FFF2-40B4-BE49-F238E27FC236}">
                  <a16:creationId xmlns:a16="http://schemas.microsoft.com/office/drawing/2014/main" id="{1429CA85-341A-3A83-86F1-26A95A48435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39498" y="1662000"/>
              <a:ext cx="1427546" cy="1427776"/>
            </a:xfrm>
            <a:prstGeom prst="rect">
              <a:avLst/>
            </a:prstGeom>
          </p:spPr>
        </p:pic>
      </p:grp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1582AF83-4A8E-A4C1-CC70-B178ABF13BD6}"/>
              </a:ext>
            </a:extLst>
          </p:cNvPr>
          <p:cNvGrpSpPr/>
          <p:nvPr/>
        </p:nvGrpSpPr>
        <p:grpSpPr>
          <a:xfrm>
            <a:off x="668014" y="5858179"/>
            <a:ext cx="713773" cy="713888"/>
            <a:chOff x="2598479" y="877368"/>
            <a:chExt cx="713773" cy="713888"/>
          </a:xfrm>
        </p:grpSpPr>
        <p:sp>
          <p:nvSpPr>
            <p:cNvPr id="85" name="타원 84">
              <a:extLst>
                <a:ext uri="{FF2B5EF4-FFF2-40B4-BE49-F238E27FC236}">
                  <a16:creationId xmlns:a16="http://schemas.microsoft.com/office/drawing/2014/main" id="{EBFE4ABA-966E-C81D-7B61-00CBEDFDA633}"/>
                </a:ext>
              </a:extLst>
            </p:cNvPr>
            <p:cNvSpPr/>
            <p:nvPr/>
          </p:nvSpPr>
          <p:spPr>
            <a:xfrm>
              <a:off x="2701424" y="984371"/>
              <a:ext cx="507884" cy="49988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50800" dir="5400000" algn="ct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6" name="Object 12">
              <a:extLst>
                <a:ext uri="{FF2B5EF4-FFF2-40B4-BE49-F238E27FC236}">
                  <a16:creationId xmlns:a16="http://schemas.microsoft.com/office/drawing/2014/main" id="{7D2916E9-DADC-F02B-1A78-34B9CEF1F66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99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598479" y="877368"/>
              <a:ext cx="713773" cy="713888"/>
            </a:xfrm>
            <a:prstGeom prst="rect">
              <a:avLst/>
            </a:prstGeom>
          </p:spPr>
        </p:pic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A8F347BA-3A38-7275-D221-1E22ECCB341B}"/>
              </a:ext>
            </a:extLst>
          </p:cNvPr>
          <p:cNvGrpSpPr/>
          <p:nvPr/>
        </p:nvGrpSpPr>
        <p:grpSpPr>
          <a:xfrm>
            <a:off x="627012" y="7168048"/>
            <a:ext cx="720000" cy="720000"/>
            <a:chOff x="5400097" y="7692299"/>
            <a:chExt cx="720000" cy="720000"/>
          </a:xfrm>
        </p:grpSpPr>
        <p:sp>
          <p:nvSpPr>
            <p:cNvPr id="112" name="타원 111">
              <a:extLst>
                <a:ext uri="{FF2B5EF4-FFF2-40B4-BE49-F238E27FC236}">
                  <a16:creationId xmlns:a16="http://schemas.microsoft.com/office/drawing/2014/main" id="{7DE1560F-83FF-BD98-CED9-62927BA2EFB7}"/>
                </a:ext>
              </a:extLst>
            </p:cNvPr>
            <p:cNvSpPr/>
            <p:nvPr/>
          </p:nvSpPr>
          <p:spPr>
            <a:xfrm>
              <a:off x="5400097" y="7692299"/>
              <a:ext cx="720000" cy="720000"/>
            </a:xfrm>
            <a:prstGeom prst="ellipse">
              <a:avLst/>
            </a:prstGeom>
            <a:solidFill>
              <a:srgbClr val="71ADBD"/>
            </a:solidFill>
            <a:ln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B89C7370-5B09-00EE-396C-089F4F55DCF0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26548" y="7780499"/>
              <a:ext cx="500400" cy="543600"/>
            </a:xfrm>
            <a:prstGeom prst="rect">
              <a:avLst/>
            </a:prstGeom>
          </p:spPr>
        </p:pic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176F425D-CAE9-A3D3-31F5-74029082187D}"/>
              </a:ext>
            </a:extLst>
          </p:cNvPr>
          <p:cNvGrpSpPr/>
          <p:nvPr/>
        </p:nvGrpSpPr>
        <p:grpSpPr>
          <a:xfrm>
            <a:off x="627012" y="4542198"/>
            <a:ext cx="720000" cy="720000"/>
            <a:chOff x="4048516" y="4949298"/>
            <a:chExt cx="720000" cy="720000"/>
          </a:xfrm>
        </p:grpSpPr>
        <p:sp>
          <p:nvSpPr>
            <p:cNvPr id="110" name="타원 109">
              <a:extLst>
                <a:ext uri="{FF2B5EF4-FFF2-40B4-BE49-F238E27FC236}">
                  <a16:creationId xmlns:a16="http://schemas.microsoft.com/office/drawing/2014/main" id="{11B13232-950C-B389-7257-0B7B049A5381}"/>
                </a:ext>
              </a:extLst>
            </p:cNvPr>
            <p:cNvSpPr/>
            <p:nvPr/>
          </p:nvSpPr>
          <p:spPr>
            <a:xfrm>
              <a:off x="4048516" y="4949298"/>
              <a:ext cx="720000" cy="720000"/>
            </a:xfrm>
            <a:prstGeom prst="ellipse">
              <a:avLst/>
            </a:prstGeom>
            <a:solidFill>
              <a:srgbClr val="71ADBD"/>
            </a:solidFill>
            <a:ln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496C4B64-042B-9D1E-F3BC-233E5BAFF0BF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65888" y="5044134"/>
              <a:ext cx="489600" cy="489600"/>
            </a:xfrm>
            <a:prstGeom prst="rect">
              <a:avLst/>
            </a:prstGeom>
          </p:spPr>
        </p:pic>
      </p:grpSp>
      <p:grpSp>
        <p:nvGrpSpPr>
          <p:cNvPr id="961" name="그룹 960">
            <a:extLst>
              <a:ext uri="{FF2B5EF4-FFF2-40B4-BE49-F238E27FC236}">
                <a16:creationId xmlns:a16="http://schemas.microsoft.com/office/drawing/2014/main" id="{450F59F3-66E3-83D6-3093-2E31FBCD54AC}"/>
              </a:ext>
            </a:extLst>
          </p:cNvPr>
          <p:cNvGrpSpPr/>
          <p:nvPr/>
        </p:nvGrpSpPr>
        <p:grpSpPr>
          <a:xfrm>
            <a:off x="627012" y="8490141"/>
            <a:ext cx="720000" cy="720000"/>
            <a:chOff x="4498475" y="9049718"/>
            <a:chExt cx="720000" cy="720000"/>
          </a:xfrm>
        </p:grpSpPr>
        <p:sp>
          <p:nvSpPr>
            <p:cNvPr id="111" name="타원 110">
              <a:extLst>
                <a:ext uri="{FF2B5EF4-FFF2-40B4-BE49-F238E27FC236}">
                  <a16:creationId xmlns:a16="http://schemas.microsoft.com/office/drawing/2014/main" id="{2E3F5813-CCDB-B02A-1D6A-7770A6AC2142}"/>
                </a:ext>
              </a:extLst>
            </p:cNvPr>
            <p:cNvSpPr/>
            <p:nvPr/>
          </p:nvSpPr>
          <p:spPr>
            <a:xfrm>
              <a:off x="4498475" y="9049718"/>
              <a:ext cx="720000" cy="720000"/>
            </a:xfrm>
            <a:prstGeom prst="ellipse">
              <a:avLst/>
            </a:prstGeom>
            <a:solidFill>
              <a:srgbClr val="71ADBD"/>
            </a:solidFill>
            <a:ln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60" name="그림 959">
              <a:extLst>
                <a:ext uri="{FF2B5EF4-FFF2-40B4-BE49-F238E27FC236}">
                  <a16:creationId xmlns:a16="http://schemas.microsoft.com/office/drawing/2014/main" id="{599EA672-8A07-622F-8B3E-B673B354A310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25163" y="9170187"/>
              <a:ext cx="586800" cy="478800"/>
            </a:xfrm>
            <a:prstGeom prst="rect">
              <a:avLst/>
            </a:prstGeom>
          </p:spPr>
        </p:pic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4CCC5433-7F71-30B2-310D-72F65277A216}"/>
              </a:ext>
            </a:extLst>
          </p:cNvPr>
          <p:cNvGrpSpPr/>
          <p:nvPr/>
        </p:nvGrpSpPr>
        <p:grpSpPr>
          <a:xfrm>
            <a:off x="668014" y="3226217"/>
            <a:ext cx="713773" cy="713888"/>
            <a:chOff x="2598479" y="877368"/>
            <a:chExt cx="713773" cy="713888"/>
          </a:xfrm>
        </p:grpSpPr>
        <p:sp>
          <p:nvSpPr>
            <p:cNvPr id="69" name="타원 68">
              <a:extLst>
                <a:ext uri="{FF2B5EF4-FFF2-40B4-BE49-F238E27FC236}">
                  <a16:creationId xmlns:a16="http://schemas.microsoft.com/office/drawing/2014/main" id="{ABE1613E-5B00-512A-3BEB-C2C58734197D}"/>
                </a:ext>
              </a:extLst>
            </p:cNvPr>
            <p:cNvSpPr/>
            <p:nvPr/>
          </p:nvSpPr>
          <p:spPr>
            <a:xfrm>
              <a:off x="2701424" y="984371"/>
              <a:ext cx="507884" cy="49988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50800" dir="5400000" algn="ct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0" name="Object 12">
              <a:extLst>
                <a:ext uri="{FF2B5EF4-FFF2-40B4-BE49-F238E27FC236}">
                  <a16:creationId xmlns:a16="http://schemas.microsoft.com/office/drawing/2014/main" id="{04DBF307-8A3A-A75B-C6A4-4C027F8DD62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99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598479" y="877368"/>
              <a:ext cx="713773" cy="713888"/>
            </a:xfrm>
            <a:prstGeom prst="rect">
              <a:avLst/>
            </a:prstGeom>
          </p:spPr>
        </p:pic>
      </p:grpSp>
      <p:grpSp>
        <p:nvGrpSpPr>
          <p:cNvPr id="971" name="그룹 970">
            <a:extLst>
              <a:ext uri="{FF2B5EF4-FFF2-40B4-BE49-F238E27FC236}">
                <a16:creationId xmlns:a16="http://schemas.microsoft.com/office/drawing/2014/main" id="{FDADA323-B704-81D9-8A0D-381F1B89B80F}"/>
              </a:ext>
            </a:extLst>
          </p:cNvPr>
          <p:cNvGrpSpPr/>
          <p:nvPr/>
        </p:nvGrpSpPr>
        <p:grpSpPr>
          <a:xfrm>
            <a:off x="607494" y="3200872"/>
            <a:ext cx="759037" cy="764577"/>
            <a:chOff x="5363027" y="3041523"/>
            <a:chExt cx="759037" cy="764577"/>
          </a:xfrm>
        </p:grpSpPr>
        <p:sp>
          <p:nvSpPr>
            <p:cNvPr id="113" name="타원 112">
              <a:extLst>
                <a:ext uri="{FF2B5EF4-FFF2-40B4-BE49-F238E27FC236}">
                  <a16:creationId xmlns:a16="http://schemas.microsoft.com/office/drawing/2014/main" id="{07401CB6-3108-014D-9493-3B79E45FA716}"/>
                </a:ext>
              </a:extLst>
            </p:cNvPr>
            <p:cNvSpPr/>
            <p:nvPr/>
          </p:nvSpPr>
          <p:spPr>
            <a:xfrm>
              <a:off x="5374499" y="3086100"/>
              <a:ext cx="720000" cy="720000"/>
            </a:xfrm>
            <a:prstGeom prst="ellipse">
              <a:avLst/>
            </a:prstGeom>
            <a:solidFill>
              <a:srgbClr val="71ADBD"/>
            </a:solidFill>
            <a:ln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70" name="그림 969">
              <a:extLst>
                <a:ext uri="{FF2B5EF4-FFF2-40B4-BE49-F238E27FC236}">
                  <a16:creationId xmlns:a16="http://schemas.microsoft.com/office/drawing/2014/main" id="{000A2A3F-1D38-8BB2-679E-29A415BCA5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63027" y="3041523"/>
              <a:ext cx="759037" cy="759037"/>
            </a:xfrm>
            <a:prstGeom prst="rect">
              <a:avLst/>
            </a:prstGeom>
          </p:spPr>
        </p:pic>
      </p:grpSp>
      <p:grpSp>
        <p:nvGrpSpPr>
          <p:cNvPr id="977" name="그룹 976">
            <a:extLst>
              <a:ext uri="{FF2B5EF4-FFF2-40B4-BE49-F238E27FC236}">
                <a16:creationId xmlns:a16="http://schemas.microsoft.com/office/drawing/2014/main" id="{36A65D58-5F62-1613-48A5-B8D31B75A9F2}"/>
              </a:ext>
            </a:extLst>
          </p:cNvPr>
          <p:cNvGrpSpPr/>
          <p:nvPr/>
        </p:nvGrpSpPr>
        <p:grpSpPr>
          <a:xfrm>
            <a:off x="497868" y="5737552"/>
            <a:ext cx="978289" cy="975600"/>
            <a:chOff x="10591800" y="3893976"/>
            <a:chExt cx="978289" cy="975600"/>
          </a:xfrm>
        </p:grpSpPr>
        <p:sp>
          <p:nvSpPr>
            <p:cNvPr id="108" name="타원 107">
              <a:extLst>
                <a:ext uri="{FF2B5EF4-FFF2-40B4-BE49-F238E27FC236}">
                  <a16:creationId xmlns:a16="http://schemas.microsoft.com/office/drawing/2014/main" id="{CED31EF3-6493-1F4A-BC52-8B3899C48139}"/>
                </a:ext>
              </a:extLst>
            </p:cNvPr>
            <p:cNvSpPr/>
            <p:nvPr/>
          </p:nvSpPr>
          <p:spPr>
            <a:xfrm>
              <a:off x="10735298" y="4023925"/>
              <a:ext cx="720000" cy="720000"/>
            </a:xfrm>
            <a:prstGeom prst="ellipse">
              <a:avLst/>
            </a:prstGeom>
            <a:solidFill>
              <a:srgbClr val="71ADBD"/>
            </a:solidFill>
            <a:ln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74" name="그림 973">
              <a:extLst>
                <a:ext uri="{FF2B5EF4-FFF2-40B4-BE49-F238E27FC236}">
                  <a16:creationId xmlns:a16="http://schemas.microsoft.com/office/drawing/2014/main" id="{557E2618-A2A8-7D00-A9C4-D5B33B20D112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91800" y="3893976"/>
              <a:ext cx="978289" cy="975600"/>
            </a:xfrm>
            <a:prstGeom prst="rect">
              <a:avLst/>
            </a:prstGeom>
          </p:spPr>
        </p:pic>
        <p:sp>
          <p:nvSpPr>
            <p:cNvPr id="138" name="타원 137">
              <a:extLst>
                <a:ext uri="{FF2B5EF4-FFF2-40B4-BE49-F238E27FC236}">
                  <a16:creationId xmlns:a16="http://schemas.microsoft.com/office/drawing/2014/main" id="{76A28E67-D02B-C0CC-BE90-D4C1815E584A}"/>
                </a:ext>
              </a:extLst>
            </p:cNvPr>
            <p:cNvSpPr/>
            <p:nvPr/>
          </p:nvSpPr>
          <p:spPr>
            <a:xfrm>
              <a:off x="10746599" y="4041925"/>
              <a:ext cx="684000" cy="684000"/>
            </a:xfrm>
            <a:prstGeom prst="ellipse">
              <a:avLst/>
            </a:prstGeom>
            <a:noFill/>
            <a:ln w="63500"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77308E78-D5F7-8850-95A7-497E5A654027}"/>
              </a:ext>
            </a:extLst>
          </p:cNvPr>
          <p:cNvGrpSpPr/>
          <p:nvPr/>
        </p:nvGrpSpPr>
        <p:grpSpPr>
          <a:xfrm>
            <a:off x="625211" y="3226239"/>
            <a:ext cx="723600" cy="727200"/>
            <a:chOff x="5486400" y="3012371"/>
            <a:chExt cx="720000" cy="723949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5486400" y="3012371"/>
              <a:ext cx="720000" cy="720000"/>
              <a:chOff x="655932" y="3802221"/>
              <a:chExt cx="662163" cy="662163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17" cstate="print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655932" y="3802221"/>
                <a:ext cx="662163" cy="662163"/>
              </a:xfrm>
              <a:prstGeom prst="rect">
                <a:avLst/>
              </a:prstGeom>
              <a:ln>
                <a:noFill/>
              </a:ln>
            </p:spPr>
          </p:pic>
        </p:grp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C98D013F-9D2E-3545-7B7C-CB61999F9834}"/>
                </a:ext>
              </a:extLst>
            </p:cNvPr>
            <p:cNvSpPr/>
            <p:nvPr/>
          </p:nvSpPr>
          <p:spPr>
            <a:xfrm>
              <a:off x="5486400" y="3016320"/>
              <a:ext cx="720000" cy="720000"/>
            </a:xfrm>
            <a:prstGeom prst="ellipse">
              <a:avLst/>
            </a:prstGeom>
            <a:noFill/>
            <a:ln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B0412AA9-A1E2-445E-8270-B45B02AFDDAB}"/>
              </a:ext>
            </a:extLst>
          </p:cNvPr>
          <p:cNvGrpSpPr/>
          <p:nvPr/>
        </p:nvGrpSpPr>
        <p:grpSpPr>
          <a:xfrm>
            <a:off x="627011" y="7174686"/>
            <a:ext cx="720000" cy="720000"/>
            <a:chOff x="5400097" y="6972300"/>
            <a:chExt cx="720000" cy="720000"/>
          </a:xfrm>
        </p:grpSpPr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A94E3100-01C3-BAA7-31F4-9E1B344ACF51}"/>
                </a:ext>
              </a:extLst>
            </p:cNvPr>
            <p:cNvSpPr/>
            <p:nvPr/>
          </p:nvSpPr>
          <p:spPr>
            <a:xfrm>
              <a:off x="5400097" y="6972300"/>
              <a:ext cx="720000" cy="72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F3891D3E-65DB-343E-B516-D22077B38E6B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28005" y="7060615"/>
              <a:ext cx="498943" cy="543369"/>
            </a:xfrm>
            <a:prstGeom prst="rect">
              <a:avLst/>
            </a:prstGeom>
          </p:spPr>
        </p:pic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7F10AAA4-D619-DA5D-7C0E-8BAB6BBA4A99}"/>
              </a:ext>
            </a:extLst>
          </p:cNvPr>
          <p:cNvGrpSpPr/>
          <p:nvPr/>
        </p:nvGrpSpPr>
        <p:grpSpPr>
          <a:xfrm>
            <a:off x="627011" y="4536086"/>
            <a:ext cx="720000" cy="720000"/>
            <a:chOff x="4050673" y="4229298"/>
            <a:chExt cx="720000" cy="720000"/>
          </a:xfrm>
        </p:grpSpPr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8764B271-678F-0B97-5A03-EC8BB1F1CCBD}"/>
                </a:ext>
              </a:extLst>
            </p:cNvPr>
            <p:cNvSpPr/>
            <p:nvPr/>
          </p:nvSpPr>
          <p:spPr>
            <a:xfrm>
              <a:off x="4050673" y="4229298"/>
              <a:ext cx="720000" cy="72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E841F6FD-E8A2-8DBB-915E-415172E92AFD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65888" y="4324134"/>
              <a:ext cx="489570" cy="489570"/>
            </a:xfrm>
            <a:prstGeom prst="rect">
              <a:avLst/>
            </a:prstGeom>
          </p:spPr>
        </p:pic>
      </p:grpSp>
      <p:grpSp>
        <p:nvGrpSpPr>
          <p:cNvPr id="962" name="그룹 961">
            <a:extLst>
              <a:ext uri="{FF2B5EF4-FFF2-40B4-BE49-F238E27FC236}">
                <a16:creationId xmlns:a16="http://schemas.microsoft.com/office/drawing/2014/main" id="{D124FC9C-7FDE-F620-BF7F-7DCF77EF1891}"/>
              </a:ext>
            </a:extLst>
          </p:cNvPr>
          <p:cNvGrpSpPr/>
          <p:nvPr/>
        </p:nvGrpSpPr>
        <p:grpSpPr>
          <a:xfrm>
            <a:off x="627011" y="8490066"/>
            <a:ext cx="720000" cy="720000"/>
            <a:chOff x="4504700" y="8329719"/>
            <a:chExt cx="720000" cy="720000"/>
          </a:xfrm>
        </p:grpSpPr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A1B9997D-75C9-0696-7CA3-91BA109CA34D}"/>
                </a:ext>
              </a:extLst>
            </p:cNvPr>
            <p:cNvSpPr/>
            <p:nvPr/>
          </p:nvSpPr>
          <p:spPr>
            <a:xfrm>
              <a:off x="4504700" y="8329719"/>
              <a:ext cx="720000" cy="72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6E30E225-B37B-618B-9557-935E696CA3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31065" y="8450187"/>
              <a:ext cx="587410" cy="479063"/>
            </a:xfrm>
            <a:prstGeom prst="rect">
              <a:avLst/>
            </a:prstGeom>
          </p:spPr>
        </p:pic>
      </p:grpSp>
      <p:sp>
        <p:nvSpPr>
          <p:cNvPr id="106" name="TextBox 105">
            <a:extLst>
              <a:ext uri="{FF2B5EF4-FFF2-40B4-BE49-F238E27FC236}">
                <a16:creationId xmlns:a16="http://schemas.microsoft.com/office/drawing/2014/main" id="{487060C6-1F71-BBBE-9FD5-788C3B1DA5FC}"/>
              </a:ext>
            </a:extLst>
          </p:cNvPr>
          <p:cNvSpPr txBox="1"/>
          <p:nvPr/>
        </p:nvSpPr>
        <p:spPr>
          <a:xfrm>
            <a:off x="2700000" y="540000"/>
            <a:ext cx="7587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4. </a:t>
            </a:r>
            <a:r>
              <a:rPr lang="ko-KR" altLang="en-US" sz="3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프로젝트 현황</a:t>
            </a:r>
            <a:r>
              <a:rPr lang="en-US" altLang="ko-KR" sz="3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– (2) </a:t>
            </a:r>
            <a:r>
              <a:rPr lang="ko-KR" altLang="en-US" sz="3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로그인 및 회원가입</a:t>
            </a:r>
            <a:endParaRPr lang="en-US" altLang="ko-KR" sz="30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F5FB7E7C-C372-5792-E156-ADB468A74E11}"/>
              </a:ext>
            </a:extLst>
          </p:cNvPr>
          <p:cNvGrpSpPr/>
          <p:nvPr/>
        </p:nvGrpSpPr>
        <p:grpSpPr>
          <a:xfrm>
            <a:off x="2876833" y="1546347"/>
            <a:ext cx="4590767" cy="3444753"/>
            <a:chOff x="2876833" y="1546347"/>
            <a:chExt cx="5668748" cy="4639174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D2A42350-EC2A-4AF9-F77F-CBE2EA360E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2953830" y="1546347"/>
              <a:ext cx="5591751" cy="4639174"/>
            </a:xfrm>
            <a:prstGeom prst="rect">
              <a:avLst/>
            </a:prstGeom>
          </p:spPr>
        </p:pic>
        <p:sp>
          <p:nvSpPr>
            <p:cNvPr id="119" name="사각형: 둥근 모서리 118">
              <a:extLst>
                <a:ext uri="{FF2B5EF4-FFF2-40B4-BE49-F238E27FC236}">
                  <a16:creationId xmlns:a16="http://schemas.microsoft.com/office/drawing/2014/main" id="{1EA7E106-E2F3-C724-F34B-F04FA70E9691}"/>
                </a:ext>
              </a:extLst>
            </p:cNvPr>
            <p:cNvSpPr/>
            <p:nvPr/>
          </p:nvSpPr>
          <p:spPr>
            <a:xfrm>
              <a:off x="2876833" y="1569981"/>
              <a:ext cx="5668748" cy="4526244"/>
            </a:xfrm>
            <a:prstGeom prst="roundRect">
              <a:avLst>
                <a:gd name="adj" fmla="val 2822"/>
              </a:avLst>
            </a:prstGeom>
            <a:noFill/>
            <a:ln w="127000"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BF586D25-8F72-AF48-A3D4-6DFF2F6952ED}"/>
              </a:ext>
            </a:extLst>
          </p:cNvPr>
          <p:cNvGrpSpPr/>
          <p:nvPr/>
        </p:nvGrpSpPr>
        <p:grpSpPr>
          <a:xfrm>
            <a:off x="6784323" y="2644182"/>
            <a:ext cx="10662953" cy="7162338"/>
            <a:chOff x="4449497" y="1236857"/>
            <a:chExt cx="11883544" cy="7847359"/>
          </a:xfrm>
        </p:grpSpPr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974FC07E-415B-765C-F5E1-38204469D587}"/>
                </a:ext>
              </a:extLst>
            </p:cNvPr>
            <p:cNvPicPr>
              <a:picLocks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4453041" y="1272216"/>
              <a:ext cx="11880000" cy="7812000"/>
            </a:xfrm>
            <a:prstGeom prst="rect">
              <a:avLst/>
            </a:prstGeom>
          </p:spPr>
        </p:pic>
        <p:sp>
          <p:nvSpPr>
            <p:cNvPr id="126" name="사각형: 둥근 모서리 125">
              <a:extLst>
                <a:ext uri="{FF2B5EF4-FFF2-40B4-BE49-F238E27FC236}">
                  <a16:creationId xmlns:a16="http://schemas.microsoft.com/office/drawing/2014/main" id="{AB37EF9C-71C0-70A3-F724-6D6295FE27A9}"/>
                </a:ext>
              </a:extLst>
            </p:cNvPr>
            <p:cNvSpPr/>
            <p:nvPr/>
          </p:nvSpPr>
          <p:spPr>
            <a:xfrm>
              <a:off x="4449497" y="1236857"/>
              <a:ext cx="11880000" cy="7812000"/>
            </a:xfrm>
            <a:prstGeom prst="roundRect">
              <a:avLst>
                <a:gd name="adj" fmla="val 2822"/>
              </a:avLst>
            </a:prstGeom>
            <a:noFill/>
            <a:ln w="127000"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</p:grpSp>
      <p:sp>
        <p:nvSpPr>
          <p:cNvPr id="115" name="사각형: 둥근 모서리 114">
            <a:extLst>
              <a:ext uri="{FF2B5EF4-FFF2-40B4-BE49-F238E27FC236}">
                <a16:creationId xmlns:a16="http://schemas.microsoft.com/office/drawing/2014/main" id="{1AEB2073-D238-E27E-2189-BA9BA7F96885}"/>
              </a:ext>
            </a:extLst>
          </p:cNvPr>
          <p:cNvSpPr/>
          <p:nvPr/>
        </p:nvSpPr>
        <p:spPr>
          <a:xfrm>
            <a:off x="4052589" y="2400300"/>
            <a:ext cx="2304000" cy="670498"/>
          </a:xfrm>
          <a:prstGeom prst="roundRect">
            <a:avLst/>
          </a:prstGeom>
          <a:noFill/>
          <a:ln w="63500">
            <a:solidFill>
              <a:srgbClr val="FF818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solidFill>
                <a:schemeClr val="tx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algn="ctr"/>
            <a:endParaRPr lang="ko-KR" altLang="en-US" sz="1500" dirty="0">
              <a:solidFill>
                <a:schemeClr val="tx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21" name="사각형: 둥근 모서리 120">
            <a:extLst>
              <a:ext uri="{FF2B5EF4-FFF2-40B4-BE49-F238E27FC236}">
                <a16:creationId xmlns:a16="http://schemas.microsoft.com/office/drawing/2014/main" id="{11AC37C1-D272-A3DE-F409-204A5894A6E0}"/>
              </a:ext>
            </a:extLst>
          </p:cNvPr>
          <p:cNvSpPr/>
          <p:nvPr/>
        </p:nvSpPr>
        <p:spPr>
          <a:xfrm>
            <a:off x="2939188" y="1871289"/>
            <a:ext cx="1930869" cy="1225350"/>
          </a:xfrm>
          <a:prstGeom prst="roundRect">
            <a:avLst/>
          </a:prstGeom>
          <a:noFill/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rgbClr val="FF818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1. </a:t>
            </a:r>
            <a:r>
              <a:rPr lang="ko-KR" altLang="en-US" sz="1600" dirty="0">
                <a:solidFill>
                  <a:srgbClr val="FF818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로그인</a:t>
            </a:r>
            <a:endParaRPr lang="en-US" altLang="ko-KR" sz="1600" dirty="0">
              <a:solidFill>
                <a:srgbClr val="FF818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r>
              <a:rPr lang="ko-KR" altLang="en-US" sz="1600" dirty="0">
                <a:solidFill>
                  <a:srgbClr val="FF818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비밀번호 암호화</a:t>
            </a:r>
            <a:endParaRPr lang="en-US" altLang="ko-KR" sz="1600" dirty="0">
              <a:solidFill>
                <a:srgbClr val="FF818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solidFill>
                <a:srgbClr val="FF818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endParaRPr lang="en-US" altLang="ko-KR" sz="1600" dirty="0">
              <a:solidFill>
                <a:srgbClr val="FF818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endParaRPr lang="en-US" altLang="ko-KR" sz="1600" dirty="0">
              <a:solidFill>
                <a:srgbClr val="FF818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20" name="사각형: 둥근 모서리 119">
            <a:extLst>
              <a:ext uri="{FF2B5EF4-FFF2-40B4-BE49-F238E27FC236}">
                <a16:creationId xmlns:a16="http://schemas.microsoft.com/office/drawing/2014/main" id="{C8B94FE4-4365-FEFF-3AB1-2E884B66A06A}"/>
              </a:ext>
            </a:extLst>
          </p:cNvPr>
          <p:cNvSpPr/>
          <p:nvPr/>
        </p:nvSpPr>
        <p:spPr>
          <a:xfrm>
            <a:off x="8908561" y="4407778"/>
            <a:ext cx="2597639" cy="354722"/>
          </a:xfrm>
          <a:prstGeom prst="roundRect">
            <a:avLst/>
          </a:prstGeom>
          <a:noFill/>
          <a:ln w="63500">
            <a:solidFill>
              <a:srgbClr val="FF818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solidFill>
                <a:schemeClr val="tx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algn="ctr"/>
            <a:endParaRPr lang="ko-KR" altLang="en-US" sz="1500" dirty="0">
              <a:solidFill>
                <a:schemeClr val="tx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22" name="사각형: 둥근 모서리 121">
            <a:extLst>
              <a:ext uri="{FF2B5EF4-FFF2-40B4-BE49-F238E27FC236}">
                <a16:creationId xmlns:a16="http://schemas.microsoft.com/office/drawing/2014/main" id="{D848EAE1-9EF8-9AED-65C5-8159E3C4285F}"/>
              </a:ext>
            </a:extLst>
          </p:cNvPr>
          <p:cNvSpPr/>
          <p:nvPr/>
        </p:nvSpPr>
        <p:spPr>
          <a:xfrm>
            <a:off x="6781143" y="6906882"/>
            <a:ext cx="5563257" cy="491928"/>
          </a:xfrm>
          <a:prstGeom prst="roundRect">
            <a:avLst/>
          </a:prstGeom>
          <a:noFill/>
          <a:ln w="63500">
            <a:solidFill>
              <a:srgbClr val="FF818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solidFill>
                <a:schemeClr val="tx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algn="ctr"/>
            <a:endParaRPr lang="ko-KR" altLang="en-US" sz="1500" dirty="0">
              <a:solidFill>
                <a:schemeClr val="tx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23" name="사각형: 둥근 모서리 122">
            <a:extLst>
              <a:ext uri="{FF2B5EF4-FFF2-40B4-BE49-F238E27FC236}">
                <a16:creationId xmlns:a16="http://schemas.microsoft.com/office/drawing/2014/main" id="{A77B9E23-72B6-7098-0F05-9735BD17528C}"/>
              </a:ext>
            </a:extLst>
          </p:cNvPr>
          <p:cNvSpPr/>
          <p:nvPr/>
        </p:nvSpPr>
        <p:spPr>
          <a:xfrm>
            <a:off x="8763163" y="3442630"/>
            <a:ext cx="5857854" cy="1225350"/>
          </a:xfrm>
          <a:prstGeom prst="roundRect">
            <a:avLst/>
          </a:prstGeom>
          <a:noFill/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FF818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2. </a:t>
            </a:r>
            <a:r>
              <a:rPr lang="ko-KR" altLang="en-US" sz="1600" dirty="0">
                <a:solidFill>
                  <a:srgbClr val="FF818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아이디 중복확인</a:t>
            </a:r>
            <a:endParaRPr lang="en-US" altLang="ko-KR" sz="1600" dirty="0">
              <a:solidFill>
                <a:srgbClr val="FF818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r>
              <a:rPr lang="ko-KR" altLang="en-US" sz="1600" dirty="0">
                <a:solidFill>
                  <a:srgbClr val="FF818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비동기처리로 </a:t>
            </a:r>
            <a:r>
              <a:rPr lang="en-US" altLang="ko-KR" sz="1600" dirty="0">
                <a:solidFill>
                  <a:srgbClr val="FF818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DB</a:t>
            </a:r>
            <a:r>
              <a:rPr lang="ko-KR" altLang="en-US" sz="1600" dirty="0">
                <a:solidFill>
                  <a:srgbClr val="FF818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의 데이터와 비교하여 중복유무 즉시 반영</a:t>
            </a:r>
            <a:endParaRPr lang="en-US" altLang="ko-KR" sz="1600" dirty="0">
              <a:solidFill>
                <a:srgbClr val="FF818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27" name="사각형: 둥근 모서리 126">
            <a:extLst>
              <a:ext uri="{FF2B5EF4-FFF2-40B4-BE49-F238E27FC236}">
                <a16:creationId xmlns:a16="http://schemas.microsoft.com/office/drawing/2014/main" id="{57DF5ECD-6EA1-77CF-9FEA-D2748BCDF54C}"/>
              </a:ext>
            </a:extLst>
          </p:cNvPr>
          <p:cNvSpPr/>
          <p:nvPr/>
        </p:nvSpPr>
        <p:spPr>
          <a:xfrm>
            <a:off x="12475423" y="6572576"/>
            <a:ext cx="5183549" cy="1225350"/>
          </a:xfrm>
          <a:prstGeom prst="roundRect">
            <a:avLst/>
          </a:prstGeom>
          <a:noFill/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FF818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3. </a:t>
            </a:r>
            <a:r>
              <a:rPr lang="ko-KR" altLang="en-US" sz="1600" dirty="0">
                <a:solidFill>
                  <a:srgbClr val="FF818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휴대폰번호</a:t>
            </a:r>
            <a:endParaRPr lang="en-US" altLang="ko-KR" sz="1600" dirty="0">
              <a:solidFill>
                <a:srgbClr val="FF818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rgbClr val="FF818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숫자 및 백스페이스바를 제외한 다른 문자 입력불가 </a:t>
            </a:r>
            <a:endParaRPr lang="en-US" altLang="ko-KR" sz="1600" dirty="0">
              <a:solidFill>
                <a:srgbClr val="FF818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40698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Object 15"/>
          <p:cNvPicPr>
            <a:picLocks noChangeAspect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83512" y="5721852"/>
            <a:ext cx="1006999" cy="1006999"/>
          </a:xfrm>
          <a:prstGeom prst="rect">
            <a:avLst/>
          </a:prstGeom>
        </p:spPr>
      </p:pic>
      <p:grpSp>
        <p:nvGrpSpPr>
          <p:cNvPr id="67" name="그룹 66">
            <a:extLst>
              <a:ext uri="{FF2B5EF4-FFF2-40B4-BE49-F238E27FC236}">
                <a16:creationId xmlns:a16="http://schemas.microsoft.com/office/drawing/2014/main" id="{24F8F232-33E9-DBE9-99E7-32F394786B60}"/>
              </a:ext>
            </a:extLst>
          </p:cNvPr>
          <p:cNvGrpSpPr/>
          <p:nvPr/>
        </p:nvGrpSpPr>
        <p:grpSpPr>
          <a:xfrm>
            <a:off x="249440" y="2949765"/>
            <a:ext cx="2258470" cy="1266792"/>
            <a:chOff x="214665" y="1518039"/>
            <a:chExt cx="2258470" cy="1571737"/>
          </a:xfrm>
        </p:grpSpPr>
        <p:grpSp>
          <p:nvGrpSpPr>
            <p:cNvPr id="71" name="그룹 1003">
              <a:extLst>
                <a:ext uri="{FF2B5EF4-FFF2-40B4-BE49-F238E27FC236}">
                  <a16:creationId xmlns:a16="http://schemas.microsoft.com/office/drawing/2014/main" id="{E55076E4-8593-ECF4-D376-656F46584C4C}"/>
                </a:ext>
              </a:extLst>
            </p:cNvPr>
            <p:cNvGrpSpPr/>
            <p:nvPr/>
          </p:nvGrpSpPr>
          <p:grpSpPr>
            <a:xfrm>
              <a:off x="214665" y="1518039"/>
              <a:ext cx="2258470" cy="1498282"/>
              <a:chOff x="157115" y="1687865"/>
              <a:chExt cx="2258470" cy="1498282"/>
            </a:xfrm>
          </p:grpSpPr>
          <p:pic>
            <p:nvPicPr>
              <p:cNvPr id="73" name="Object 8">
                <a:extLst>
                  <a:ext uri="{FF2B5EF4-FFF2-40B4-BE49-F238E27FC236}">
                    <a16:creationId xmlns:a16="http://schemas.microsoft.com/office/drawing/2014/main" id="{C3278395-84DC-5DAC-75FD-440CD65211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57115" y="1687865"/>
                <a:ext cx="2258470" cy="1498282"/>
              </a:xfrm>
              <a:prstGeom prst="rect">
                <a:avLst/>
              </a:prstGeom>
            </p:spPr>
          </p:pic>
        </p:grpSp>
        <p:pic>
          <p:nvPicPr>
            <p:cNvPr id="72" name="Object 11">
              <a:extLst>
                <a:ext uri="{FF2B5EF4-FFF2-40B4-BE49-F238E27FC236}">
                  <a16:creationId xmlns:a16="http://schemas.microsoft.com/office/drawing/2014/main" id="{6FE4003D-686C-DAE2-E60F-91A99CAD07F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39498" y="1662000"/>
              <a:ext cx="1427546" cy="1427776"/>
            </a:xfrm>
            <a:prstGeom prst="rect">
              <a:avLst/>
            </a:prstGeom>
          </p:spPr>
        </p:pic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085329B6-7F32-C123-C075-C78EF7F61922}"/>
              </a:ext>
            </a:extLst>
          </p:cNvPr>
          <p:cNvGrpSpPr/>
          <p:nvPr/>
        </p:nvGrpSpPr>
        <p:grpSpPr>
          <a:xfrm>
            <a:off x="249440" y="1633784"/>
            <a:ext cx="2258470" cy="1266792"/>
            <a:chOff x="214665" y="1518039"/>
            <a:chExt cx="2258470" cy="1571737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214665" y="1518039"/>
              <a:ext cx="2258470" cy="1498282"/>
              <a:chOff x="157115" y="1687865"/>
              <a:chExt cx="2258470" cy="1498282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57115" y="1687865"/>
                <a:ext cx="2258470" cy="1498282"/>
              </a:xfrm>
              <a:prstGeom prst="rect">
                <a:avLst/>
              </a:prstGeom>
            </p:spPr>
          </p:pic>
        </p:grpSp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39498" y="1662000"/>
              <a:ext cx="1427546" cy="1427776"/>
            </a:xfrm>
            <a:prstGeom prst="rect">
              <a:avLst/>
            </a:prstGeom>
          </p:spPr>
        </p:pic>
      </p:grp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DD6A0809-9551-C2D3-8787-F842D667A716}"/>
              </a:ext>
            </a:extLst>
          </p:cNvPr>
          <p:cNvGrpSpPr/>
          <p:nvPr/>
        </p:nvGrpSpPr>
        <p:grpSpPr>
          <a:xfrm>
            <a:off x="249440" y="6897708"/>
            <a:ext cx="2258470" cy="1266792"/>
            <a:chOff x="265987" y="1633784"/>
            <a:chExt cx="2258470" cy="1266792"/>
          </a:xfrm>
        </p:grpSpPr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05EEB148-479D-8D50-50BD-AEB7E8D813BC}"/>
                </a:ext>
              </a:extLst>
            </p:cNvPr>
            <p:cNvGrpSpPr/>
            <p:nvPr/>
          </p:nvGrpSpPr>
          <p:grpSpPr>
            <a:xfrm>
              <a:off x="265987" y="1633784"/>
              <a:ext cx="2258470" cy="1266792"/>
              <a:chOff x="214665" y="1518039"/>
              <a:chExt cx="2258470" cy="1571737"/>
            </a:xfrm>
          </p:grpSpPr>
          <p:grpSp>
            <p:nvGrpSpPr>
              <p:cNvPr id="95" name="그룹 1003">
                <a:extLst>
                  <a:ext uri="{FF2B5EF4-FFF2-40B4-BE49-F238E27FC236}">
                    <a16:creationId xmlns:a16="http://schemas.microsoft.com/office/drawing/2014/main" id="{DD88300F-FF39-5F3B-3185-78E91A3F5F1C}"/>
                  </a:ext>
                </a:extLst>
              </p:cNvPr>
              <p:cNvGrpSpPr/>
              <p:nvPr/>
            </p:nvGrpSpPr>
            <p:grpSpPr>
              <a:xfrm>
                <a:off x="214665" y="1518039"/>
                <a:ext cx="2258470" cy="1498282"/>
                <a:chOff x="157115" y="1687865"/>
                <a:chExt cx="2258470" cy="1498282"/>
              </a:xfrm>
            </p:grpSpPr>
            <p:pic>
              <p:nvPicPr>
                <p:cNvPr id="97" name="Object 8">
                  <a:extLst>
                    <a:ext uri="{FF2B5EF4-FFF2-40B4-BE49-F238E27FC236}">
                      <a16:creationId xmlns:a16="http://schemas.microsoft.com/office/drawing/2014/main" id="{B9EE942D-11D8-D80C-CDAF-3716C19A124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157115" y="1687865"/>
                  <a:ext cx="2258470" cy="1498282"/>
                </a:xfrm>
                <a:prstGeom prst="rect">
                  <a:avLst/>
                </a:prstGeom>
              </p:spPr>
            </p:pic>
          </p:grpSp>
          <p:pic>
            <p:nvPicPr>
              <p:cNvPr id="96" name="Object 11">
                <a:extLst>
                  <a:ext uri="{FF2B5EF4-FFF2-40B4-BE49-F238E27FC236}">
                    <a16:creationId xmlns:a16="http://schemas.microsoft.com/office/drawing/2014/main" id="{1203C55D-4D18-0002-B938-CED1D89666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439498" y="1662000"/>
                <a:ext cx="1427546" cy="1427776"/>
              </a:xfrm>
              <a:prstGeom prst="rect">
                <a:avLst/>
              </a:prstGeom>
            </p:spPr>
          </p:pic>
        </p:grpSp>
        <p:grpSp>
          <p:nvGrpSpPr>
            <p:cNvPr id="92" name="그룹 91">
              <a:extLst>
                <a:ext uri="{FF2B5EF4-FFF2-40B4-BE49-F238E27FC236}">
                  <a16:creationId xmlns:a16="http://schemas.microsoft.com/office/drawing/2014/main" id="{2FD18B24-14BD-F151-8522-B2CAA7AFF19E}"/>
                </a:ext>
              </a:extLst>
            </p:cNvPr>
            <p:cNvGrpSpPr/>
            <p:nvPr/>
          </p:nvGrpSpPr>
          <p:grpSpPr>
            <a:xfrm>
              <a:off x="684561" y="1910236"/>
              <a:ext cx="713773" cy="713888"/>
              <a:chOff x="2598479" y="877368"/>
              <a:chExt cx="713773" cy="713888"/>
            </a:xfrm>
          </p:grpSpPr>
          <p:sp>
            <p:nvSpPr>
              <p:cNvPr id="93" name="타원 92">
                <a:extLst>
                  <a:ext uri="{FF2B5EF4-FFF2-40B4-BE49-F238E27FC236}">
                    <a16:creationId xmlns:a16="http://schemas.microsoft.com/office/drawing/2014/main" id="{B93940F3-40D6-8509-E843-7108DD981ECC}"/>
                  </a:ext>
                </a:extLst>
              </p:cNvPr>
              <p:cNvSpPr/>
              <p:nvPr/>
            </p:nvSpPr>
            <p:spPr>
              <a:xfrm>
                <a:off x="2701424" y="984371"/>
                <a:ext cx="507884" cy="49988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>
                <a:outerShdw blurRad="50800" dist="50800" dir="5400000" algn="ctr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94" name="Object 12">
                <a:extLst>
                  <a:ext uri="{FF2B5EF4-FFF2-40B4-BE49-F238E27FC236}">
                    <a16:creationId xmlns:a16="http://schemas.microsoft.com/office/drawing/2014/main" id="{5A841BB6-3B6A-13BD-BAD5-F1AFF55328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saturation sat="99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2598479" y="877368"/>
                <a:ext cx="713773" cy="713888"/>
              </a:xfrm>
              <a:prstGeom prst="rect">
                <a:avLst/>
              </a:prstGeom>
            </p:spPr>
          </p:pic>
        </p:grpSp>
      </p:grp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5DBFF021-856E-0CFA-FA59-5C1401560AD0}"/>
              </a:ext>
            </a:extLst>
          </p:cNvPr>
          <p:cNvGrpSpPr/>
          <p:nvPr/>
        </p:nvGrpSpPr>
        <p:grpSpPr>
          <a:xfrm>
            <a:off x="249440" y="4265746"/>
            <a:ext cx="2258470" cy="1266792"/>
            <a:chOff x="265987" y="1633784"/>
            <a:chExt cx="2258470" cy="1266792"/>
          </a:xfrm>
        </p:grpSpPr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7CB89DB2-D9AF-A18F-EEF6-4B987ED8D48E}"/>
                </a:ext>
              </a:extLst>
            </p:cNvPr>
            <p:cNvGrpSpPr/>
            <p:nvPr/>
          </p:nvGrpSpPr>
          <p:grpSpPr>
            <a:xfrm>
              <a:off x="265987" y="1633784"/>
              <a:ext cx="2258470" cy="1266792"/>
              <a:chOff x="214665" y="1518039"/>
              <a:chExt cx="2258470" cy="1571737"/>
            </a:xfrm>
          </p:grpSpPr>
          <p:grpSp>
            <p:nvGrpSpPr>
              <p:cNvPr id="79" name="그룹 1003">
                <a:extLst>
                  <a:ext uri="{FF2B5EF4-FFF2-40B4-BE49-F238E27FC236}">
                    <a16:creationId xmlns:a16="http://schemas.microsoft.com/office/drawing/2014/main" id="{A89EE4FE-6DF3-1276-084C-416221A5CC2C}"/>
                  </a:ext>
                </a:extLst>
              </p:cNvPr>
              <p:cNvGrpSpPr/>
              <p:nvPr/>
            </p:nvGrpSpPr>
            <p:grpSpPr>
              <a:xfrm>
                <a:off x="214665" y="1518039"/>
                <a:ext cx="2258470" cy="1498282"/>
                <a:chOff x="157115" y="1687865"/>
                <a:chExt cx="2258470" cy="1498282"/>
              </a:xfrm>
            </p:grpSpPr>
            <p:pic>
              <p:nvPicPr>
                <p:cNvPr id="81" name="Object 8">
                  <a:extLst>
                    <a:ext uri="{FF2B5EF4-FFF2-40B4-BE49-F238E27FC236}">
                      <a16:creationId xmlns:a16="http://schemas.microsoft.com/office/drawing/2014/main" id="{D2FD5B73-FEFD-D0B6-56CB-42C62A5F488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157115" y="1687865"/>
                  <a:ext cx="2258470" cy="1498282"/>
                </a:xfrm>
                <a:prstGeom prst="rect">
                  <a:avLst/>
                </a:prstGeom>
              </p:spPr>
            </p:pic>
          </p:grpSp>
          <p:pic>
            <p:nvPicPr>
              <p:cNvPr id="80" name="Object 11">
                <a:extLst>
                  <a:ext uri="{FF2B5EF4-FFF2-40B4-BE49-F238E27FC236}">
                    <a16:creationId xmlns:a16="http://schemas.microsoft.com/office/drawing/2014/main" id="{924F7FFA-351B-E4F8-7A59-7CE1296ACF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439498" y="1662000"/>
                <a:ext cx="1427546" cy="1427776"/>
              </a:xfrm>
              <a:prstGeom prst="rect">
                <a:avLst/>
              </a:prstGeom>
            </p:spPr>
          </p:pic>
        </p:grpSp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id="{08ADA1C8-A145-D230-45B9-52C465ADD0EF}"/>
                </a:ext>
              </a:extLst>
            </p:cNvPr>
            <p:cNvGrpSpPr/>
            <p:nvPr/>
          </p:nvGrpSpPr>
          <p:grpSpPr>
            <a:xfrm>
              <a:off x="684561" y="1910236"/>
              <a:ext cx="713773" cy="713888"/>
              <a:chOff x="2598479" y="877368"/>
              <a:chExt cx="713773" cy="713888"/>
            </a:xfrm>
          </p:grpSpPr>
          <p:sp>
            <p:nvSpPr>
              <p:cNvPr id="77" name="타원 76">
                <a:extLst>
                  <a:ext uri="{FF2B5EF4-FFF2-40B4-BE49-F238E27FC236}">
                    <a16:creationId xmlns:a16="http://schemas.microsoft.com/office/drawing/2014/main" id="{E98865E4-31E5-5260-1653-1C2737C596B2}"/>
                  </a:ext>
                </a:extLst>
              </p:cNvPr>
              <p:cNvSpPr/>
              <p:nvPr/>
            </p:nvSpPr>
            <p:spPr>
              <a:xfrm>
                <a:off x="2701424" y="984371"/>
                <a:ext cx="507884" cy="49988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>
                <a:outerShdw blurRad="50800" dist="50800" dir="5400000" algn="ctr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78" name="Object 12">
                <a:extLst>
                  <a:ext uri="{FF2B5EF4-FFF2-40B4-BE49-F238E27FC236}">
                    <a16:creationId xmlns:a16="http://schemas.microsoft.com/office/drawing/2014/main" id="{F953075B-1EC5-96A9-E035-FA404C2A02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saturation sat="99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2598479" y="877368"/>
                <a:ext cx="713773" cy="713888"/>
              </a:xfrm>
              <a:prstGeom prst="rect">
                <a:avLst/>
              </a:prstGeom>
            </p:spPr>
          </p:pic>
        </p:grpSp>
      </p:grpSp>
      <p:grpSp>
        <p:nvGrpSpPr>
          <p:cNvPr id="98" name="그룹 97">
            <a:extLst>
              <a:ext uri="{FF2B5EF4-FFF2-40B4-BE49-F238E27FC236}">
                <a16:creationId xmlns:a16="http://schemas.microsoft.com/office/drawing/2014/main" id="{91805227-00EB-865D-66AD-C59603D86781}"/>
              </a:ext>
            </a:extLst>
          </p:cNvPr>
          <p:cNvGrpSpPr/>
          <p:nvPr/>
        </p:nvGrpSpPr>
        <p:grpSpPr>
          <a:xfrm>
            <a:off x="249440" y="8213689"/>
            <a:ext cx="2258470" cy="1266792"/>
            <a:chOff x="265987" y="1633784"/>
            <a:chExt cx="2258470" cy="1266792"/>
          </a:xfrm>
        </p:grpSpPr>
        <p:grpSp>
          <p:nvGrpSpPr>
            <p:cNvPr id="99" name="그룹 98">
              <a:extLst>
                <a:ext uri="{FF2B5EF4-FFF2-40B4-BE49-F238E27FC236}">
                  <a16:creationId xmlns:a16="http://schemas.microsoft.com/office/drawing/2014/main" id="{B91EE3A2-2934-8480-A16C-99B71B72F179}"/>
                </a:ext>
              </a:extLst>
            </p:cNvPr>
            <p:cNvGrpSpPr/>
            <p:nvPr/>
          </p:nvGrpSpPr>
          <p:grpSpPr>
            <a:xfrm>
              <a:off x="265987" y="1633784"/>
              <a:ext cx="2258470" cy="1266792"/>
              <a:chOff x="214665" y="1518039"/>
              <a:chExt cx="2258470" cy="1571737"/>
            </a:xfrm>
          </p:grpSpPr>
          <p:grpSp>
            <p:nvGrpSpPr>
              <p:cNvPr id="103" name="그룹 1003">
                <a:extLst>
                  <a:ext uri="{FF2B5EF4-FFF2-40B4-BE49-F238E27FC236}">
                    <a16:creationId xmlns:a16="http://schemas.microsoft.com/office/drawing/2014/main" id="{1E76178E-DADB-3508-D2D1-031720B3F84A}"/>
                  </a:ext>
                </a:extLst>
              </p:cNvPr>
              <p:cNvGrpSpPr/>
              <p:nvPr/>
            </p:nvGrpSpPr>
            <p:grpSpPr>
              <a:xfrm>
                <a:off x="214665" y="1518039"/>
                <a:ext cx="2258470" cy="1498282"/>
                <a:chOff x="157115" y="1687865"/>
                <a:chExt cx="2258470" cy="1498282"/>
              </a:xfrm>
            </p:grpSpPr>
            <p:pic>
              <p:nvPicPr>
                <p:cNvPr id="105" name="Object 8">
                  <a:extLst>
                    <a:ext uri="{FF2B5EF4-FFF2-40B4-BE49-F238E27FC236}">
                      <a16:creationId xmlns:a16="http://schemas.microsoft.com/office/drawing/2014/main" id="{D3FD6070-5BB2-0D62-2242-D2320362DB9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157115" y="1687865"/>
                  <a:ext cx="2258470" cy="1498282"/>
                </a:xfrm>
                <a:prstGeom prst="rect">
                  <a:avLst/>
                </a:prstGeom>
              </p:spPr>
            </p:pic>
          </p:grpSp>
          <p:pic>
            <p:nvPicPr>
              <p:cNvPr id="104" name="Object 11">
                <a:extLst>
                  <a:ext uri="{FF2B5EF4-FFF2-40B4-BE49-F238E27FC236}">
                    <a16:creationId xmlns:a16="http://schemas.microsoft.com/office/drawing/2014/main" id="{F50C0861-A442-258C-9302-DBBEADBBCA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439498" y="1662000"/>
                <a:ext cx="1427546" cy="1427776"/>
              </a:xfrm>
              <a:prstGeom prst="rect">
                <a:avLst/>
              </a:prstGeom>
            </p:spPr>
          </p:pic>
        </p:grpSp>
        <p:grpSp>
          <p:nvGrpSpPr>
            <p:cNvPr id="100" name="그룹 99">
              <a:extLst>
                <a:ext uri="{FF2B5EF4-FFF2-40B4-BE49-F238E27FC236}">
                  <a16:creationId xmlns:a16="http://schemas.microsoft.com/office/drawing/2014/main" id="{A1D23004-EC7A-0B3E-CE34-AA4D9C0E020D}"/>
                </a:ext>
              </a:extLst>
            </p:cNvPr>
            <p:cNvGrpSpPr/>
            <p:nvPr/>
          </p:nvGrpSpPr>
          <p:grpSpPr>
            <a:xfrm>
              <a:off x="684561" y="1910236"/>
              <a:ext cx="713773" cy="713888"/>
              <a:chOff x="2598479" y="877368"/>
              <a:chExt cx="713773" cy="713888"/>
            </a:xfrm>
          </p:grpSpPr>
          <p:sp>
            <p:nvSpPr>
              <p:cNvPr id="101" name="타원 100">
                <a:extLst>
                  <a:ext uri="{FF2B5EF4-FFF2-40B4-BE49-F238E27FC236}">
                    <a16:creationId xmlns:a16="http://schemas.microsoft.com/office/drawing/2014/main" id="{07553E53-382F-1752-8A24-661532BB5FDA}"/>
                  </a:ext>
                </a:extLst>
              </p:cNvPr>
              <p:cNvSpPr/>
              <p:nvPr/>
            </p:nvSpPr>
            <p:spPr>
              <a:xfrm>
                <a:off x="2701424" y="984371"/>
                <a:ext cx="507884" cy="49988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>
                <a:outerShdw blurRad="50800" dist="50800" dir="5400000" algn="ctr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02" name="Object 12">
                <a:extLst>
                  <a:ext uri="{FF2B5EF4-FFF2-40B4-BE49-F238E27FC236}">
                    <a16:creationId xmlns:a16="http://schemas.microsoft.com/office/drawing/2014/main" id="{E43A979F-D1CF-3392-1D77-714AA62D5C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saturation sat="99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2598479" y="877368"/>
                <a:ext cx="713773" cy="713888"/>
              </a:xfrm>
              <a:prstGeom prst="rect">
                <a:avLst/>
              </a:prstGeom>
            </p:spPr>
          </p:pic>
        </p:grpSp>
      </p:grpSp>
      <p:grpSp>
        <p:nvGrpSpPr>
          <p:cNvPr id="1001" name="그룹 1001"/>
          <p:cNvGrpSpPr/>
          <p:nvPr/>
        </p:nvGrpSpPr>
        <p:grpSpPr>
          <a:xfrm>
            <a:off x="0" y="0"/>
            <a:ext cx="1974026" cy="10285714"/>
            <a:chOff x="0" y="0"/>
            <a:chExt cx="1974026" cy="10285714"/>
          </a:xfrm>
          <a:solidFill>
            <a:srgbClr val="66FFFF"/>
          </a:solidFill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8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0" y="0"/>
              <a:ext cx="1974026" cy="10285714"/>
            </a:xfrm>
            <a:prstGeom prst="rect">
              <a:avLst/>
            </a:prstGeom>
            <a:grpFill/>
          </p:spPr>
        </p:pic>
      </p:grpSp>
      <p:grpSp>
        <p:nvGrpSpPr>
          <p:cNvPr id="1002" name="그룹 1002"/>
          <p:cNvGrpSpPr/>
          <p:nvPr/>
        </p:nvGrpSpPr>
        <p:grpSpPr>
          <a:xfrm>
            <a:off x="775186" y="602805"/>
            <a:ext cx="532523" cy="461298"/>
            <a:chOff x="720752" y="655139"/>
            <a:chExt cx="532523" cy="46129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20752" y="655139"/>
              <a:ext cx="532523" cy="461298"/>
            </a:xfrm>
            <a:prstGeom prst="rect">
              <a:avLst/>
            </a:prstGeom>
          </p:spPr>
        </p:pic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7548E384-198E-F3CC-024E-0525758AE028}"/>
              </a:ext>
            </a:extLst>
          </p:cNvPr>
          <p:cNvGrpSpPr/>
          <p:nvPr/>
        </p:nvGrpSpPr>
        <p:grpSpPr>
          <a:xfrm>
            <a:off x="630126" y="1910236"/>
            <a:ext cx="713773" cy="713888"/>
            <a:chOff x="2598479" y="877368"/>
            <a:chExt cx="713773" cy="713888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877DC774-D555-4671-545B-7541CB58917D}"/>
                </a:ext>
              </a:extLst>
            </p:cNvPr>
            <p:cNvSpPr/>
            <p:nvPr/>
          </p:nvSpPr>
          <p:spPr>
            <a:xfrm>
              <a:off x="2701424" y="984371"/>
              <a:ext cx="507884" cy="49988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50800" dir="5400000" algn="ct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99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598479" y="877368"/>
              <a:ext cx="713773" cy="713888"/>
            </a:xfrm>
            <a:prstGeom prst="rect">
              <a:avLst/>
            </a:prstGeom>
          </p:spPr>
        </p:pic>
      </p:grpSp>
      <p:grpSp>
        <p:nvGrpSpPr>
          <p:cNvPr id="980" name="그룹 979">
            <a:extLst>
              <a:ext uri="{FF2B5EF4-FFF2-40B4-BE49-F238E27FC236}">
                <a16:creationId xmlns:a16="http://schemas.microsoft.com/office/drawing/2014/main" id="{D63FA840-CABB-C746-DC8E-DE5F0FA293A9}"/>
              </a:ext>
            </a:extLst>
          </p:cNvPr>
          <p:cNvGrpSpPr/>
          <p:nvPr/>
        </p:nvGrpSpPr>
        <p:grpSpPr>
          <a:xfrm>
            <a:off x="627011" y="1877578"/>
            <a:ext cx="720000" cy="720000"/>
            <a:chOff x="4711966" y="2079839"/>
            <a:chExt cx="720000" cy="720000"/>
          </a:xfrm>
        </p:grpSpPr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195ABF67-66D8-EF14-4891-883E58D79B25}"/>
                </a:ext>
              </a:extLst>
            </p:cNvPr>
            <p:cNvSpPr/>
            <p:nvPr/>
          </p:nvSpPr>
          <p:spPr>
            <a:xfrm>
              <a:off x="4711966" y="2079839"/>
              <a:ext cx="720000" cy="720000"/>
            </a:xfrm>
            <a:prstGeom prst="ellipse">
              <a:avLst/>
            </a:prstGeom>
            <a:solidFill>
              <a:srgbClr val="71ADBD"/>
            </a:solidFill>
            <a:ln>
              <a:solidFill>
                <a:srgbClr val="71ADBD"/>
              </a:solidFill>
            </a:ln>
            <a:effectLst>
              <a:outerShdw blurRad="50800" dist="50800" dir="5400000" sx="2000" sy="2000" algn="ctr" rotWithShape="0">
                <a:srgbClr val="000000">
                  <a:alpha val="43137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2" name="Object 12">
              <a:extLst>
                <a:ext uri="{FF2B5EF4-FFF2-40B4-BE49-F238E27FC236}">
                  <a16:creationId xmlns:a16="http://schemas.microsoft.com/office/drawing/2014/main" id="{72F7EFCD-3132-3079-0741-B975DEC9F324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11" cstate="print">
              <a:biLevel thresh="25000"/>
            </a:blip>
            <a:stretch>
              <a:fillRect/>
            </a:stretch>
          </p:blipFill>
          <p:spPr>
            <a:xfrm>
              <a:off x="4720966" y="2093254"/>
              <a:ext cx="702000" cy="702000"/>
            </a:xfrm>
            <a:prstGeom prst="rect">
              <a:avLst/>
            </a:prstGeom>
          </p:spPr>
        </p:pic>
      </p:grp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A047EF07-4BD6-963A-FD60-68343A45DE92}"/>
              </a:ext>
            </a:extLst>
          </p:cNvPr>
          <p:cNvGrpSpPr/>
          <p:nvPr/>
        </p:nvGrpSpPr>
        <p:grpSpPr>
          <a:xfrm>
            <a:off x="249440" y="5581727"/>
            <a:ext cx="2258470" cy="1266792"/>
            <a:chOff x="214665" y="1518039"/>
            <a:chExt cx="2258470" cy="1571737"/>
          </a:xfrm>
        </p:grpSpPr>
        <p:grpSp>
          <p:nvGrpSpPr>
            <p:cNvPr id="87" name="그룹 1003">
              <a:extLst>
                <a:ext uri="{FF2B5EF4-FFF2-40B4-BE49-F238E27FC236}">
                  <a16:creationId xmlns:a16="http://schemas.microsoft.com/office/drawing/2014/main" id="{C19A4BAE-182C-DE07-3E1F-FAAC3FB87729}"/>
                </a:ext>
              </a:extLst>
            </p:cNvPr>
            <p:cNvGrpSpPr/>
            <p:nvPr/>
          </p:nvGrpSpPr>
          <p:grpSpPr>
            <a:xfrm>
              <a:off x="214665" y="1518039"/>
              <a:ext cx="2258470" cy="1498282"/>
              <a:chOff x="157115" y="1687865"/>
              <a:chExt cx="2258470" cy="1498282"/>
            </a:xfrm>
          </p:grpSpPr>
          <p:pic>
            <p:nvPicPr>
              <p:cNvPr id="89" name="Object 8">
                <a:extLst>
                  <a:ext uri="{FF2B5EF4-FFF2-40B4-BE49-F238E27FC236}">
                    <a16:creationId xmlns:a16="http://schemas.microsoft.com/office/drawing/2014/main" id="{7CA85E2C-6C66-A3A9-1872-4AFC5F11E8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57115" y="1687865"/>
                <a:ext cx="2258470" cy="1498282"/>
              </a:xfrm>
              <a:prstGeom prst="rect">
                <a:avLst/>
              </a:prstGeom>
            </p:spPr>
          </p:pic>
        </p:grpSp>
        <p:pic>
          <p:nvPicPr>
            <p:cNvPr id="88" name="Object 11">
              <a:extLst>
                <a:ext uri="{FF2B5EF4-FFF2-40B4-BE49-F238E27FC236}">
                  <a16:creationId xmlns:a16="http://schemas.microsoft.com/office/drawing/2014/main" id="{1429CA85-341A-3A83-86F1-26A95A48435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39498" y="1662000"/>
              <a:ext cx="1427546" cy="1427776"/>
            </a:xfrm>
            <a:prstGeom prst="rect">
              <a:avLst/>
            </a:prstGeom>
          </p:spPr>
        </p:pic>
      </p:grp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1582AF83-4A8E-A4C1-CC70-B178ABF13BD6}"/>
              </a:ext>
            </a:extLst>
          </p:cNvPr>
          <p:cNvGrpSpPr/>
          <p:nvPr/>
        </p:nvGrpSpPr>
        <p:grpSpPr>
          <a:xfrm>
            <a:off x="668014" y="5858179"/>
            <a:ext cx="713773" cy="713888"/>
            <a:chOff x="2598479" y="877368"/>
            <a:chExt cx="713773" cy="713888"/>
          </a:xfrm>
        </p:grpSpPr>
        <p:sp>
          <p:nvSpPr>
            <p:cNvPr id="85" name="타원 84">
              <a:extLst>
                <a:ext uri="{FF2B5EF4-FFF2-40B4-BE49-F238E27FC236}">
                  <a16:creationId xmlns:a16="http://schemas.microsoft.com/office/drawing/2014/main" id="{EBFE4ABA-966E-C81D-7B61-00CBEDFDA633}"/>
                </a:ext>
              </a:extLst>
            </p:cNvPr>
            <p:cNvSpPr/>
            <p:nvPr/>
          </p:nvSpPr>
          <p:spPr>
            <a:xfrm>
              <a:off x="2701424" y="984371"/>
              <a:ext cx="507884" cy="49988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50800" dir="5400000" algn="ct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6" name="Object 12">
              <a:extLst>
                <a:ext uri="{FF2B5EF4-FFF2-40B4-BE49-F238E27FC236}">
                  <a16:creationId xmlns:a16="http://schemas.microsoft.com/office/drawing/2014/main" id="{7D2916E9-DADC-F02B-1A78-34B9CEF1F66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99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598479" y="877368"/>
              <a:ext cx="713773" cy="713888"/>
            </a:xfrm>
            <a:prstGeom prst="rect">
              <a:avLst/>
            </a:prstGeom>
          </p:spPr>
        </p:pic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A8F347BA-3A38-7275-D221-1E22ECCB341B}"/>
              </a:ext>
            </a:extLst>
          </p:cNvPr>
          <p:cNvGrpSpPr/>
          <p:nvPr/>
        </p:nvGrpSpPr>
        <p:grpSpPr>
          <a:xfrm>
            <a:off x="627012" y="7168048"/>
            <a:ext cx="720000" cy="720000"/>
            <a:chOff x="5400097" y="7692299"/>
            <a:chExt cx="720000" cy="720000"/>
          </a:xfrm>
        </p:grpSpPr>
        <p:sp>
          <p:nvSpPr>
            <p:cNvPr id="112" name="타원 111">
              <a:extLst>
                <a:ext uri="{FF2B5EF4-FFF2-40B4-BE49-F238E27FC236}">
                  <a16:creationId xmlns:a16="http://schemas.microsoft.com/office/drawing/2014/main" id="{7DE1560F-83FF-BD98-CED9-62927BA2EFB7}"/>
                </a:ext>
              </a:extLst>
            </p:cNvPr>
            <p:cNvSpPr/>
            <p:nvPr/>
          </p:nvSpPr>
          <p:spPr>
            <a:xfrm>
              <a:off x="5400097" y="7692299"/>
              <a:ext cx="720000" cy="720000"/>
            </a:xfrm>
            <a:prstGeom prst="ellipse">
              <a:avLst/>
            </a:prstGeom>
            <a:solidFill>
              <a:srgbClr val="71ADBD"/>
            </a:solidFill>
            <a:ln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B89C7370-5B09-00EE-396C-089F4F55DCF0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26548" y="7780499"/>
              <a:ext cx="500400" cy="543600"/>
            </a:xfrm>
            <a:prstGeom prst="rect">
              <a:avLst/>
            </a:prstGeom>
          </p:spPr>
        </p:pic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176F425D-CAE9-A3D3-31F5-74029082187D}"/>
              </a:ext>
            </a:extLst>
          </p:cNvPr>
          <p:cNvGrpSpPr/>
          <p:nvPr/>
        </p:nvGrpSpPr>
        <p:grpSpPr>
          <a:xfrm>
            <a:off x="627012" y="4542198"/>
            <a:ext cx="720000" cy="720000"/>
            <a:chOff x="4048516" y="4949298"/>
            <a:chExt cx="720000" cy="720000"/>
          </a:xfrm>
        </p:grpSpPr>
        <p:sp>
          <p:nvSpPr>
            <p:cNvPr id="110" name="타원 109">
              <a:extLst>
                <a:ext uri="{FF2B5EF4-FFF2-40B4-BE49-F238E27FC236}">
                  <a16:creationId xmlns:a16="http://schemas.microsoft.com/office/drawing/2014/main" id="{11B13232-950C-B389-7257-0B7B049A5381}"/>
                </a:ext>
              </a:extLst>
            </p:cNvPr>
            <p:cNvSpPr/>
            <p:nvPr/>
          </p:nvSpPr>
          <p:spPr>
            <a:xfrm>
              <a:off x="4048516" y="4949298"/>
              <a:ext cx="720000" cy="720000"/>
            </a:xfrm>
            <a:prstGeom prst="ellipse">
              <a:avLst/>
            </a:prstGeom>
            <a:solidFill>
              <a:srgbClr val="71ADBD"/>
            </a:solidFill>
            <a:ln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496C4B64-042B-9D1E-F3BC-233E5BAFF0BF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65888" y="5044134"/>
              <a:ext cx="489600" cy="489600"/>
            </a:xfrm>
            <a:prstGeom prst="rect">
              <a:avLst/>
            </a:prstGeom>
          </p:spPr>
        </p:pic>
      </p:grpSp>
      <p:grpSp>
        <p:nvGrpSpPr>
          <p:cNvPr id="961" name="그룹 960">
            <a:extLst>
              <a:ext uri="{FF2B5EF4-FFF2-40B4-BE49-F238E27FC236}">
                <a16:creationId xmlns:a16="http://schemas.microsoft.com/office/drawing/2014/main" id="{450F59F3-66E3-83D6-3093-2E31FBCD54AC}"/>
              </a:ext>
            </a:extLst>
          </p:cNvPr>
          <p:cNvGrpSpPr/>
          <p:nvPr/>
        </p:nvGrpSpPr>
        <p:grpSpPr>
          <a:xfrm>
            <a:off x="627012" y="8490141"/>
            <a:ext cx="720000" cy="720000"/>
            <a:chOff x="4498475" y="9049718"/>
            <a:chExt cx="720000" cy="720000"/>
          </a:xfrm>
        </p:grpSpPr>
        <p:sp>
          <p:nvSpPr>
            <p:cNvPr id="111" name="타원 110">
              <a:extLst>
                <a:ext uri="{FF2B5EF4-FFF2-40B4-BE49-F238E27FC236}">
                  <a16:creationId xmlns:a16="http://schemas.microsoft.com/office/drawing/2014/main" id="{2E3F5813-CCDB-B02A-1D6A-7770A6AC2142}"/>
                </a:ext>
              </a:extLst>
            </p:cNvPr>
            <p:cNvSpPr/>
            <p:nvPr/>
          </p:nvSpPr>
          <p:spPr>
            <a:xfrm>
              <a:off x="4498475" y="9049718"/>
              <a:ext cx="720000" cy="720000"/>
            </a:xfrm>
            <a:prstGeom prst="ellipse">
              <a:avLst/>
            </a:prstGeom>
            <a:solidFill>
              <a:srgbClr val="71ADBD"/>
            </a:solidFill>
            <a:ln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60" name="그림 959">
              <a:extLst>
                <a:ext uri="{FF2B5EF4-FFF2-40B4-BE49-F238E27FC236}">
                  <a16:creationId xmlns:a16="http://schemas.microsoft.com/office/drawing/2014/main" id="{599EA672-8A07-622F-8B3E-B673B354A310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25163" y="9170187"/>
              <a:ext cx="586800" cy="478800"/>
            </a:xfrm>
            <a:prstGeom prst="rect">
              <a:avLst/>
            </a:prstGeom>
          </p:spPr>
        </p:pic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4CCC5433-7F71-30B2-310D-72F65277A216}"/>
              </a:ext>
            </a:extLst>
          </p:cNvPr>
          <p:cNvGrpSpPr/>
          <p:nvPr/>
        </p:nvGrpSpPr>
        <p:grpSpPr>
          <a:xfrm>
            <a:off x="668014" y="3226217"/>
            <a:ext cx="713773" cy="713888"/>
            <a:chOff x="2598479" y="877368"/>
            <a:chExt cx="713773" cy="713888"/>
          </a:xfrm>
        </p:grpSpPr>
        <p:sp>
          <p:nvSpPr>
            <p:cNvPr id="69" name="타원 68">
              <a:extLst>
                <a:ext uri="{FF2B5EF4-FFF2-40B4-BE49-F238E27FC236}">
                  <a16:creationId xmlns:a16="http://schemas.microsoft.com/office/drawing/2014/main" id="{ABE1613E-5B00-512A-3BEB-C2C58734197D}"/>
                </a:ext>
              </a:extLst>
            </p:cNvPr>
            <p:cNvSpPr/>
            <p:nvPr/>
          </p:nvSpPr>
          <p:spPr>
            <a:xfrm>
              <a:off x="2701424" y="984371"/>
              <a:ext cx="507884" cy="49988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50800" dir="5400000" algn="ct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0" name="Object 12">
              <a:extLst>
                <a:ext uri="{FF2B5EF4-FFF2-40B4-BE49-F238E27FC236}">
                  <a16:creationId xmlns:a16="http://schemas.microsoft.com/office/drawing/2014/main" id="{04DBF307-8A3A-A75B-C6A4-4C027F8DD62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99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598479" y="877368"/>
              <a:ext cx="713773" cy="713888"/>
            </a:xfrm>
            <a:prstGeom prst="rect">
              <a:avLst/>
            </a:prstGeom>
          </p:spPr>
        </p:pic>
      </p:grpSp>
      <p:grpSp>
        <p:nvGrpSpPr>
          <p:cNvPr id="971" name="그룹 970">
            <a:extLst>
              <a:ext uri="{FF2B5EF4-FFF2-40B4-BE49-F238E27FC236}">
                <a16:creationId xmlns:a16="http://schemas.microsoft.com/office/drawing/2014/main" id="{FDADA323-B704-81D9-8A0D-381F1B89B80F}"/>
              </a:ext>
            </a:extLst>
          </p:cNvPr>
          <p:cNvGrpSpPr/>
          <p:nvPr/>
        </p:nvGrpSpPr>
        <p:grpSpPr>
          <a:xfrm>
            <a:off x="607494" y="3200872"/>
            <a:ext cx="759037" cy="764577"/>
            <a:chOff x="5363027" y="3041523"/>
            <a:chExt cx="759037" cy="764577"/>
          </a:xfrm>
        </p:grpSpPr>
        <p:sp>
          <p:nvSpPr>
            <p:cNvPr id="113" name="타원 112">
              <a:extLst>
                <a:ext uri="{FF2B5EF4-FFF2-40B4-BE49-F238E27FC236}">
                  <a16:creationId xmlns:a16="http://schemas.microsoft.com/office/drawing/2014/main" id="{07401CB6-3108-014D-9493-3B79E45FA716}"/>
                </a:ext>
              </a:extLst>
            </p:cNvPr>
            <p:cNvSpPr/>
            <p:nvPr/>
          </p:nvSpPr>
          <p:spPr>
            <a:xfrm>
              <a:off x="5374499" y="3086100"/>
              <a:ext cx="720000" cy="720000"/>
            </a:xfrm>
            <a:prstGeom prst="ellipse">
              <a:avLst/>
            </a:prstGeom>
            <a:solidFill>
              <a:srgbClr val="71ADBD"/>
            </a:solidFill>
            <a:ln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70" name="그림 969">
              <a:extLst>
                <a:ext uri="{FF2B5EF4-FFF2-40B4-BE49-F238E27FC236}">
                  <a16:creationId xmlns:a16="http://schemas.microsoft.com/office/drawing/2014/main" id="{000A2A3F-1D38-8BB2-679E-29A415BCA5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63027" y="3041523"/>
              <a:ext cx="759037" cy="759037"/>
            </a:xfrm>
            <a:prstGeom prst="rect">
              <a:avLst/>
            </a:prstGeom>
          </p:spPr>
        </p:pic>
      </p:grpSp>
      <p:grpSp>
        <p:nvGrpSpPr>
          <p:cNvPr id="977" name="그룹 976">
            <a:extLst>
              <a:ext uri="{FF2B5EF4-FFF2-40B4-BE49-F238E27FC236}">
                <a16:creationId xmlns:a16="http://schemas.microsoft.com/office/drawing/2014/main" id="{36A65D58-5F62-1613-48A5-B8D31B75A9F2}"/>
              </a:ext>
            </a:extLst>
          </p:cNvPr>
          <p:cNvGrpSpPr/>
          <p:nvPr/>
        </p:nvGrpSpPr>
        <p:grpSpPr>
          <a:xfrm>
            <a:off x="497868" y="5737552"/>
            <a:ext cx="978289" cy="975600"/>
            <a:chOff x="10591800" y="3893976"/>
            <a:chExt cx="978289" cy="975600"/>
          </a:xfrm>
        </p:grpSpPr>
        <p:sp>
          <p:nvSpPr>
            <p:cNvPr id="108" name="타원 107">
              <a:extLst>
                <a:ext uri="{FF2B5EF4-FFF2-40B4-BE49-F238E27FC236}">
                  <a16:creationId xmlns:a16="http://schemas.microsoft.com/office/drawing/2014/main" id="{CED31EF3-6493-1F4A-BC52-8B3899C48139}"/>
                </a:ext>
              </a:extLst>
            </p:cNvPr>
            <p:cNvSpPr/>
            <p:nvPr/>
          </p:nvSpPr>
          <p:spPr>
            <a:xfrm>
              <a:off x="10735298" y="4023925"/>
              <a:ext cx="720000" cy="720000"/>
            </a:xfrm>
            <a:prstGeom prst="ellipse">
              <a:avLst/>
            </a:prstGeom>
            <a:solidFill>
              <a:srgbClr val="71ADBD"/>
            </a:solidFill>
            <a:ln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74" name="그림 973">
              <a:extLst>
                <a:ext uri="{FF2B5EF4-FFF2-40B4-BE49-F238E27FC236}">
                  <a16:creationId xmlns:a16="http://schemas.microsoft.com/office/drawing/2014/main" id="{557E2618-A2A8-7D00-A9C4-D5B33B20D112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91800" y="3893976"/>
              <a:ext cx="978289" cy="975600"/>
            </a:xfrm>
            <a:prstGeom prst="rect">
              <a:avLst/>
            </a:prstGeom>
          </p:spPr>
        </p:pic>
        <p:sp>
          <p:nvSpPr>
            <p:cNvPr id="138" name="타원 137">
              <a:extLst>
                <a:ext uri="{FF2B5EF4-FFF2-40B4-BE49-F238E27FC236}">
                  <a16:creationId xmlns:a16="http://schemas.microsoft.com/office/drawing/2014/main" id="{76A28E67-D02B-C0CC-BE90-D4C1815E584A}"/>
                </a:ext>
              </a:extLst>
            </p:cNvPr>
            <p:cNvSpPr/>
            <p:nvPr/>
          </p:nvSpPr>
          <p:spPr>
            <a:xfrm>
              <a:off x="10746599" y="4041925"/>
              <a:ext cx="684000" cy="684000"/>
            </a:xfrm>
            <a:prstGeom prst="ellipse">
              <a:avLst/>
            </a:prstGeom>
            <a:noFill/>
            <a:ln w="63500"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77308E78-D5F7-8850-95A7-497E5A654027}"/>
              </a:ext>
            </a:extLst>
          </p:cNvPr>
          <p:cNvGrpSpPr/>
          <p:nvPr/>
        </p:nvGrpSpPr>
        <p:grpSpPr>
          <a:xfrm>
            <a:off x="625211" y="3226239"/>
            <a:ext cx="723600" cy="727200"/>
            <a:chOff x="5486400" y="3012371"/>
            <a:chExt cx="720000" cy="723949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5486400" y="3012371"/>
              <a:ext cx="720000" cy="720000"/>
              <a:chOff x="655932" y="3802221"/>
              <a:chExt cx="662163" cy="662163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17" cstate="print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655932" y="3802221"/>
                <a:ext cx="662163" cy="662163"/>
              </a:xfrm>
              <a:prstGeom prst="rect">
                <a:avLst/>
              </a:prstGeom>
              <a:ln>
                <a:noFill/>
              </a:ln>
            </p:spPr>
          </p:pic>
        </p:grp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C98D013F-9D2E-3545-7B7C-CB61999F9834}"/>
                </a:ext>
              </a:extLst>
            </p:cNvPr>
            <p:cNvSpPr/>
            <p:nvPr/>
          </p:nvSpPr>
          <p:spPr>
            <a:xfrm>
              <a:off x="5486400" y="3016320"/>
              <a:ext cx="720000" cy="720000"/>
            </a:xfrm>
            <a:prstGeom prst="ellipse">
              <a:avLst/>
            </a:prstGeom>
            <a:noFill/>
            <a:ln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B0412AA9-A1E2-445E-8270-B45B02AFDDAB}"/>
              </a:ext>
            </a:extLst>
          </p:cNvPr>
          <p:cNvGrpSpPr/>
          <p:nvPr/>
        </p:nvGrpSpPr>
        <p:grpSpPr>
          <a:xfrm>
            <a:off x="627011" y="7174686"/>
            <a:ext cx="720000" cy="720000"/>
            <a:chOff x="5400097" y="6972300"/>
            <a:chExt cx="720000" cy="720000"/>
          </a:xfrm>
        </p:grpSpPr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A94E3100-01C3-BAA7-31F4-9E1B344ACF51}"/>
                </a:ext>
              </a:extLst>
            </p:cNvPr>
            <p:cNvSpPr/>
            <p:nvPr/>
          </p:nvSpPr>
          <p:spPr>
            <a:xfrm>
              <a:off x="5400097" y="6972300"/>
              <a:ext cx="720000" cy="72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F3891D3E-65DB-343E-B516-D22077B38E6B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28005" y="7060615"/>
              <a:ext cx="498943" cy="543369"/>
            </a:xfrm>
            <a:prstGeom prst="rect">
              <a:avLst/>
            </a:prstGeom>
          </p:spPr>
        </p:pic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7F10AAA4-D619-DA5D-7C0E-8BAB6BBA4A99}"/>
              </a:ext>
            </a:extLst>
          </p:cNvPr>
          <p:cNvGrpSpPr/>
          <p:nvPr/>
        </p:nvGrpSpPr>
        <p:grpSpPr>
          <a:xfrm>
            <a:off x="627011" y="4536086"/>
            <a:ext cx="720000" cy="720000"/>
            <a:chOff x="4050673" y="4229298"/>
            <a:chExt cx="720000" cy="720000"/>
          </a:xfrm>
        </p:grpSpPr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8764B271-678F-0B97-5A03-EC8BB1F1CCBD}"/>
                </a:ext>
              </a:extLst>
            </p:cNvPr>
            <p:cNvSpPr/>
            <p:nvPr/>
          </p:nvSpPr>
          <p:spPr>
            <a:xfrm>
              <a:off x="4050673" y="4229298"/>
              <a:ext cx="720000" cy="72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E841F6FD-E8A2-8DBB-915E-415172E92AFD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65888" y="4324134"/>
              <a:ext cx="489570" cy="489570"/>
            </a:xfrm>
            <a:prstGeom prst="rect">
              <a:avLst/>
            </a:prstGeom>
          </p:spPr>
        </p:pic>
      </p:grpSp>
      <p:grpSp>
        <p:nvGrpSpPr>
          <p:cNvPr id="962" name="그룹 961">
            <a:extLst>
              <a:ext uri="{FF2B5EF4-FFF2-40B4-BE49-F238E27FC236}">
                <a16:creationId xmlns:a16="http://schemas.microsoft.com/office/drawing/2014/main" id="{D124FC9C-7FDE-F620-BF7F-7DCF77EF1891}"/>
              </a:ext>
            </a:extLst>
          </p:cNvPr>
          <p:cNvGrpSpPr/>
          <p:nvPr/>
        </p:nvGrpSpPr>
        <p:grpSpPr>
          <a:xfrm>
            <a:off x="627011" y="8490066"/>
            <a:ext cx="720000" cy="720000"/>
            <a:chOff x="4504700" y="8329719"/>
            <a:chExt cx="720000" cy="720000"/>
          </a:xfrm>
        </p:grpSpPr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A1B9997D-75C9-0696-7CA3-91BA109CA34D}"/>
                </a:ext>
              </a:extLst>
            </p:cNvPr>
            <p:cNvSpPr/>
            <p:nvPr/>
          </p:nvSpPr>
          <p:spPr>
            <a:xfrm>
              <a:off x="4504700" y="8329719"/>
              <a:ext cx="720000" cy="72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6E30E225-B37B-618B-9557-935E696CA3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31065" y="8450187"/>
              <a:ext cx="587410" cy="479063"/>
            </a:xfrm>
            <a:prstGeom prst="rect">
              <a:avLst/>
            </a:prstGeom>
          </p:spPr>
        </p:pic>
      </p:grpSp>
      <p:sp>
        <p:nvSpPr>
          <p:cNvPr id="106" name="TextBox 105">
            <a:extLst>
              <a:ext uri="{FF2B5EF4-FFF2-40B4-BE49-F238E27FC236}">
                <a16:creationId xmlns:a16="http://schemas.microsoft.com/office/drawing/2014/main" id="{487060C6-1F71-BBBE-9FD5-788C3B1DA5FC}"/>
              </a:ext>
            </a:extLst>
          </p:cNvPr>
          <p:cNvSpPr txBox="1"/>
          <p:nvPr/>
        </p:nvSpPr>
        <p:spPr>
          <a:xfrm>
            <a:off x="2700000" y="540000"/>
            <a:ext cx="65202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4. </a:t>
            </a:r>
            <a:r>
              <a:rPr lang="ko-KR" altLang="en-US" sz="3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프로젝트 현황</a:t>
            </a:r>
            <a:r>
              <a:rPr lang="en-US" altLang="ko-KR" sz="3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– (3) </a:t>
            </a:r>
            <a:r>
              <a:rPr lang="ko-KR" altLang="en-US" sz="3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마이페이지</a:t>
            </a:r>
            <a:endParaRPr lang="en-US" altLang="ko-KR" sz="30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B0994EB0-A3D3-D420-CC9B-AA8A136F2656}"/>
              </a:ext>
            </a:extLst>
          </p:cNvPr>
          <p:cNvGrpSpPr/>
          <p:nvPr/>
        </p:nvGrpSpPr>
        <p:grpSpPr>
          <a:xfrm>
            <a:off x="3733800" y="1261727"/>
            <a:ext cx="11910444" cy="8640000"/>
            <a:chOff x="2755370" y="2121704"/>
            <a:chExt cx="11910444" cy="7746196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9E4F852E-ACEE-3920-534F-CE950491D9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2785814" y="2171231"/>
              <a:ext cx="11880000" cy="7132641"/>
            </a:xfrm>
            <a:prstGeom prst="rect">
              <a:avLst/>
            </a:prstGeom>
          </p:spPr>
        </p:pic>
        <p:sp>
          <p:nvSpPr>
            <p:cNvPr id="121" name="사각형: 둥근 모서리 120">
              <a:extLst>
                <a:ext uri="{FF2B5EF4-FFF2-40B4-BE49-F238E27FC236}">
                  <a16:creationId xmlns:a16="http://schemas.microsoft.com/office/drawing/2014/main" id="{4A760B7B-2E38-EBA4-4D76-11FFDDBBFE52}"/>
                </a:ext>
              </a:extLst>
            </p:cNvPr>
            <p:cNvSpPr/>
            <p:nvPr/>
          </p:nvSpPr>
          <p:spPr>
            <a:xfrm>
              <a:off x="2755370" y="2121704"/>
              <a:ext cx="11880001" cy="7746196"/>
            </a:xfrm>
            <a:prstGeom prst="roundRect">
              <a:avLst>
                <a:gd name="adj" fmla="val 2822"/>
              </a:avLst>
            </a:prstGeom>
            <a:noFill/>
            <a:ln w="127000"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</p:grpSp>
      <p:sp>
        <p:nvSpPr>
          <p:cNvPr id="117" name="사각형: 둥근 모서리 116">
            <a:extLst>
              <a:ext uri="{FF2B5EF4-FFF2-40B4-BE49-F238E27FC236}">
                <a16:creationId xmlns:a16="http://schemas.microsoft.com/office/drawing/2014/main" id="{A26DB70A-F0BC-5DD9-1227-D4B69FD66567}"/>
              </a:ext>
            </a:extLst>
          </p:cNvPr>
          <p:cNvSpPr/>
          <p:nvPr/>
        </p:nvSpPr>
        <p:spPr>
          <a:xfrm>
            <a:off x="5638800" y="9229287"/>
            <a:ext cx="7653772" cy="1560906"/>
          </a:xfrm>
          <a:prstGeom prst="roundRect">
            <a:avLst/>
          </a:prstGeom>
          <a:noFill/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3200" dirty="0">
                <a:solidFill>
                  <a:srgbClr val="FF818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          쿠폰페이지 추후 연동 예정</a:t>
            </a:r>
            <a:endParaRPr lang="en-US" altLang="ko-KR" sz="3200" dirty="0">
              <a:solidFill>
                <a:srgbClr val="FF818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endParaRPr lang="en-US" altLang="ko-KR" sz="3200" dirty="0">
              <a:solidFill>
                <a:srgbClr val="FF818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endParaRPr lang="en-US" altLang="ko-KR" sz="3200" dirty="0">
              <a:solidFill>
                <a:srgbClr val="FF818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07" name="사각형: 둥근 모서리 106">
            <a:extLst>
              <a:ext uri="{FF2B5EF4-FFF2-40B4-BE49-F238E27FC236}">
                <a16:creationId xmlns:a16="http://schemas.microsoft.com/office/drawing/2014/main" id="{C89E8195-E9DD-D43F-86B9-1D869A50BC75}"/>
              </a:ext>
            </a:extLst>
          </p:cNvPr>
          <p:cNvSpPr/>
          <p:nvPr/>
        </p:nvSpPr>
        <p:spPr>
          <a:xfrm>
            <a:off x="4648200" y="2221513"/>
            <a:ext cx="5183549" cy="1225350"/>
          </a:xfrm>
          <a:prstGeom prst="roundRect">
            <a:avLst/>
          </a:prstGeom>
          <a:noFill/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FF818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1. </a:t>
            </a:r>
            <a:r>
              <a:rPr lang="ko-KR" altLang="en-US" sz="1600" dirty="0">
                <a:solidFill>
                  <a:srgbClr val="FF818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회원정보수정</a:t>
            </a:r>
            <a:endParaRPr lang="en-US" altLang="ko-KR" sz="1600" dirty="0">
              <a:solidFill>
                <a:srgbClr val="FF818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r>
              <a:rPr lang="ko-KR" altLang="en-US" sz="1600" dirty="0" err="1">
                <a:solidFill>
                  <a:srgbClr val="FF818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클릭시</a:t>
            </a:r>
            <a:r>
              <a:rPr lang="ko-KR" altLang="en-US" sz="1600" dirty="0">
                <a:solidFill>
                  <a:srgbClr val="FF818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회원가입시 입력했던 정보들 수정 가능</a:t>
            </a:r>
            <a:endParaRPr lang="en-US" altLang="ko-KR" sz="1600" dirty="0">
              <a:solidFill>
                <a:srgbClr val="FF818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09" name="사각형: 둥근 모서리 108">
            <a:extLst>
              <a:ext uri="{FF2B5EF4-FFF2-40B4-BE49-F238E27FC236}">
                <a16:creationId xmlns:a16="http://schemas.microsoft.com/office/drawing/2014/main" id="{168B3A81-15F3-5618-4801-7234D5B1E1AC}"/>
              </a:ext>
            </a:extLst>
          </p:cNvPr>
          <p:cNvSpPr/>
          <p:nvPr/>
        </p:nvSpPr>
        <p:spPr>
          <a:xfrm>
            <a:off x="4785753" y="3226217"/>
            <a:ext cx="2597639" cy="354722"/>
          </a:xfrm>
          <a:prstGeom prst="roundRect">
            <a:avLst/>
          </a:prstGeom>
          <a:noFill/>
          <a:ln w="63500">
            <a:solidFill>
              <a:srgbClr val="FF818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solidFill>
                <a:schemeClr val="tx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algn="ctr"/>
            <a:endParaRPr lang="ko-KR" altLang="en-US" sz="1500" dirty="0">
              <a:solidFill>
                <a:schemeClr val="tx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2782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Object 15"/>
          <p:cNvPicPr>
            <a:picLocks noChangeAspect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83512" y="5721852"/>
            <a:ext cx="1006999" cy="1006999"/>
          </a:xfrm>
          <a:prstGeom prst="rect">
            <a:avLst/>
          </a:prstGeom>
        </p:spPr>
      </p:pic>
      <p:grpSp>
        <p:nvGrpSpPr>
          <p:cNvPr id="67" name="그룹 66">
            <a:extLst>
              <a:ext uri="{FF2B5EF4-FFF2-40B4-BE49-F238E27FC236}">
                <a16:creationId xmlns:a16="http://schemas.microsoft.com/office/drawing/2014/main" id="{24F8F232-33E9-DBE9-99E7-32F394786B60}"/>
              </a:ext>
            </a:extLst>
          </p:cNvPr>
          <p:cNvGrpSpPr/>
          <p:nvPr/>
        </p:nvGrpSpPr>
        <p:grpSpPr>
          <a:xfrm>
            <a:off x="249440" y="2949765"/>
            <a:ext cx="2258470" cy="1266792"/>
            <a:chOff x="214665" y="1518039"/>
            <a:chExt cx="2258470" cy="1571737"/>
          </a:xfrm>
        </p:grpSpPr>
        <p:grpSp>
          <p:nvGrpSpPr>
            <p:cNvPr id="71" name="그룹 1003">
              <a:extLst>
                <a:ext uri="{FF2B5EF4-FFF2-40B4-BE49-F238E27FC236}">
                  <a16:creationId xmlns:a16="http://schemas.microsoft.com/office/drawing/2014/main" id="{E55076E4-8593-ECF4-D376-656F46584C4C}"/>
                </a:ext>
              </a:extLst>
            </p:cNvPr>
            <p:cNvGrpSpPr/>
            <p:nvPr/>
          </p:nvGrpSpPr>
          <p:grpSpPr>
            <a:xfrm>
              <a:off x="214665" y="1518039"/>
              <a:ext cx="2258470" cy="1498282"/>
              <a:chOff x="157115" y="1687865"/>
              <a:chExt cx="2258470" cy="1498282"/>
            </a:xfrm>
          </p:grpSpPr>
          <p:pic>
            <p:nvPicPr>
              <p:cNvPr id="73" name="Object 8">
                <a:extLst>
                  <a:ext uri="{FF2B5EF4-FFF2-40B4-BE49-F238E27FC236}">
                    <a16:creationId xmlns:a16="http://schemas.microsoft.com/office/drawing/2014/main" id="{C3278395-84DC-5DAC-75FD-440CD65211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57115" y="1687865"/>
                <a:ext cx="2258470" cy="1498282"/>
              </a:xfrm>
              <a:prstGeom prst="rect">
                <a:avLst/>
              </a:prstGeom>
            </p:spPr>
          </p:pic>
        </p:grpSp>
        <p:pic>
          <p:nvPicPr>
            <p:cNvPr id="72" name="Object 11">
              <a:extLst>
                <a:ext uri="{FF2B5EF4-FFF2-40B4-BE49-F238E27FC236}">
                  <a16:creationId xmlns:a16="http://schemas.microsoft.com/office/drawing/2014/main" id="{6FE4003D-686C-DAE2-E60F-91A99CAD07F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39498" y="1662000"/>
              <a:ext cx="1427546" cy="1427776"/>
            </a:xfrm>
            <a:prstGeom prst="rect">
              <a:avLst/>
            </a:prstGeom>
          </p:spPr>
        </p:pic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085329B6-7F32-C123-C075-C78EF7F61922}"/>
              </a:ext>
            </a:extLst>
          </p:cNvPr>
          <p:cNvGrpSpPr/>
          <p:nvPr/>
        </p:nvGrpSpPr>
        <p:grpSpPr>
          <a:xfrm>
            <a:off x="249440" y="1633784"/>
            <a:ext cx="2258470" cy="1266792"/>
            <a:chOff x="214665" y="1518039"/>
            <a:chExt cx="2258470" cy="1571737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214665" y="1518039"/>
              <a:ext cx="2258470" cy="1498282"/>
              <a:chOff x="157115" y="1687865"/>
              <a:chExt cx="2258470" cy="1498282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57115" y="1687865"/>
                <a:ext cx="2258470" cy="1498282"/>
              </a:xfrm>
              <a:prstGeom prst="rect">
                <a:avLst/>
              </a:prstGeom>
            </p:spPr>
          </p:pic>
        </p:grpSp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39498" y="1662000"/>
              <a:ext cx="1427546" cy="1427776"/>
            </a:xfrm>
            <a:prstGeom prst="rect">
              <a:avLst/>
            </a:prstGeom>
          </p:spPr>
        </p:pic>
      </p:grp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DD6A0809-9551-C2D3-8787-F842D667A716}"/>
              </a:ext>
            </a:extLst>
          </p:cNvPr>
          <p:cNvGrpSpPr/>
          <p:nvPr/>
        </p:nvGrpSpPr>
        <p:grpSpPr>
          <a:xfrm>
            <a:off x="249440" y="6897708"/>
            <a:ext cx="2258470" cy="1266792"/>
            <a:chOff x="265987" y="1633784"/>
            <a:chExt cx="2258470" cy="1266792"/>
          </a:xfrm>
        </p:grpSpPr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05EEB148-479D-8D50-50BD-AEB7E8D813BC}"/>
                </a:ext>
              </a:extLst>
            </p:cNvPr>
            <p:cNvGrpSpPr/>
            <p:nvPr/>
          </p:nvGrpSpPr>
          <p:grpSpPr>
            <a:xfrm>
              <a:off x="265987" y="1633784"/>
              <a:ext cx="2258470" cy="1266792"/>
              <a:chOff x="214665" y="1518039"/>
              <a:chExt cx="2258470" cy="1571737"/>
            </a:xfrm>
          </p:grpSpPr>
          <p:grpSp>
            <p:nvGrpSpPr>
              <p:cNvPr id="95" name="그룹 1003">
                <a:extLst>
                  <a:ext uri="{FF2B5EF4-FFF2-40B4-BE49-F238E27FC236}">
                    <a16:creationId xmlns:a16="http://schemas.microsoft.com/office/drawing/2014/main" id="{DD88300F-FF39-5F3B-3185-78E91A3F5F1C}"/>
                  </a:ext>
                </a:extLst>
              </p:cNvPr>
              <p:cNvGrpSpPr/>
              <p:nvPr/>
            </p:nvGrpSpPr>
            <p:grpSpPr>
              <a:xfrm>
                <a:off x="214665" y="1518039"/>
                <a:ext cx="2258470" cy="1498282"/>
                <a:chOff x="157115" y="1687865"/>
                <a:chExt cx="2258470" cy="1498282"/>
              </a:xfrm>
            </p:grpSpPr>
            <p:pic>
              <p:nvPicPr>
                <p:cNvPr id="97" name="Object 8">
                  <a:extLst>
                    <a:ext uri="{FF2B5EF4-FFF2-40B4-BE49-F238E27FC236}">
                      <a16:creationId xmlns:a16="http://schemas.microsoft.com/office/drawing/2014/main" id="{B9EE942D-11D8-D80C-CDAF-3716C19A124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157115" y="1687865"/>
                  <a:ext cx="2258470" cy="1498282"/>
                </a:xfrm>
                <a:prstGeom prst="rect">
                  <a:avLst/>
                </a:prstGeom>
              </p:spPr>
            </p:pic>
          </p:grpSp>
          <p:pic>
            <p:nvPicPr>
              <p:cNvPr id="96" name="Object 11">
                <a:extLst>
                  <a:ext uri="{FF2B5EF4-FFF2-40B4-BE49-F238E27FC236}">
                    <a16:creationId xmlns:a16="http://schemas.microsoft.com/office/drawing/2014/main" id="{1203C55D-4D18-0002-B938-CED1D89666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439498" y="1662000"/>
                <a:ext cx="1427546" cy="1427776"/>
              </a:xfrm>
              <a:prstGeom prst="rect">
                <a:avLst/>
              </a:prstGeom>
            </p:spPr>
          </p:pic>
        </p:grpSp>
        <p:grpSp>
          <p:nvGrpSpPr>
            <p:cNvPr id="92" name="그룹 91">
              <a:extLst>
                <a:ext uri="{FF2B5EF4-FFF2-40B4-BE49-F238E27FC236}">
                  <a16:creationId xmlns:a16="http://schemas.microsoft.com/office/drawing/2014/main" id="{2FD18B24-14BD-F151-8522-B2CAA7AFF19E}"/>
                </a:ext>
              </a:extLst>
            </p:cNvPr>
            <p:cNvGrpSpPr/>
            <p:nvPr/>
          </p:nvGrpSpPr>
          <p:grpSpPr>
            <a:xfrm>
              <a:off x="684561" y="1910236"/>
              <a:ext cx="713773" cy="713888"/>
              <a:chOff x="2598479" y="877368"/>
              <a:chExt cx="713773" cy="713888"/>
            </a:xfrm>
          </p:grpSpPr>
          <p:sp>
            <p:nvSpPr>
              <p:cNvPr id="93" name="타원 92">
                <a:extLst>
                  <a:ext uri="{FF2B5EF4-FFF2-40B4-BE49-F238E27FC236}">
                    <a16:creationId xmlns:a16="http://schemas.microsoft.com/office/drawing/2014/main" id="{B93940F3-40D6-8509-E843-7108DD981ECC}"/>
                  </a:ext>
                </a:extLst>
              </p:cNvPr>
              <p:cNvSpPr/>
              <p:nvPr/>
            </p:nvSpPr>
            <p:spPr>
              <a:xfrm>
                <a:off x="2701424" y="984371"/>
                <a:ext cx="507884" cy="49988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>
                <a:outerShdw blurRad="50800" dist="50800" dir="5400000" algn="ctr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94" name="Object 12">
                <a:extLst>
                  <a:ext uri="{FF2B5EF4-FFF2-40B4-BE49-F238E27FC236}">
                    <a16:creationId xmlns:a16="http://schemas.microsoft.com/office/drawing/2014/main" id="{5A841BB6-3B6A-13BD-BAD5-F1AFF55328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saturation sat="99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2598479" y="877368"/>
                <a:ext cx="713773" cy="713888"/>
              </a:xfrm>
              <a:prstGeom prst="rect">
                <a:avLst/>
              </a:prstGeom>
            </p:spPr>
          </p:pic>
        </p:grpSp>
      </p:grp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5DBFF021-856E-0CFA-FA59-5C1401560AD0}"/>
              </a:ext>
            </a:extLst>
          </p:cNvPr>
          <p:cNvGrpSpPr/>
          <p:nvPr/>
        </p:nvGrpSpPr>
        <p:grpSpPr>
          <a:xfrm>
            <a:off x="249440" y="4265746"/>
            <a:ext cx="2258470" cy="1266792"/>
            <a:chOff x="265987" y="1633784"/>
            <a:chExt cx="2258470" cy="1266792"/>
          </a:xfrm>
        </p:grpSpPr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7CB89DB2-D9AF-A18F-EEF6-4B987ED8D48E}"/>
                </a:ext>
              </a:extLst>
            </p:cNvPr>
            <p:cNvGrpSpPr/>
            <p:nvPr/>
          </p:nvGrpSpPr>
          <p:grpSpPr>
            <a:xfrm>
              <a:off x="265987" y="1633784"/>
              <a:ext cx="2258470" cy="1266792"/>
              <a:chOff x="214665" y="1518039"/>
              <a:chExt cx="2258470" cy="1571737"/>
            </a:xfrm>
          </p:grpSpPr>
          <p:grpSp>
            <p:nvGrpSpPr>
              <p:cNvPr id="79" name="그룹 1003">
                <a:extLst>
                  <a:ext uri="{FF2B5EF4-FFF2-40B4-BE49-F238E27FC236}">
                    <a16:creationId xmlns:a16="http://schemas.microsoft.com/office/drawing/2014/main" id="{A89EE4FE-6DF3-1276-084C-416221A5CC2C}"/>
                  </a:ext>
                </a:extLst>
              </p:cNvPr>
              <p:cNvGrpSpPr/>
              <p:nvPr/>
            </p:nvGrpSpPr>
            <p:grpSpPr>
              <a:xfrm>
                <a:off x="214665" y="1518039"/>
                <a:ext cx="2258470" cy="1498282"/>
                <a:chOff x="157115" y="1687865"/>
                <a:chExt cx="2258470" cy="1498282"/>
              </a:xfrm>
            </p:grpSpPr>
            <p:pic>
              <p:nvPicPr>
                <p:cNvPr id="81" name="Object 8">
                  <a:extLst>
                    <a:ext uri="{FF2B5EF4-FFF2-40B4-BE49-F238E27FC236}">
                      <a16:creationId xmlns:a16="http://schemas.microsoft.com/office/drawing/2014/main" id="{D2FD5B73-FEFD-D0B6-56CB-42C62A5F488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157115" y="1687865"/>
                  <a:ext cx="2258470" cy="1498282"/>
                </a:xfrm>
                <a:prstGeom prst="rect">
                  <a:avLst/>
                </a:prstGeom>
              </p:spPr>
            </p:pic>
          </p:grpSp>
          <p:pic>
            <p:nvPicPr>
              <p:cNvPr id="80" name="Object 11">
                <a:extLst>
                  <a:ext uri="{FF2B5EF4-FFF2-40B4-BE49-F238E27FC236}">
                    <a16:creationId xmlns:a16="http://schemas.microsoft.com/office/drawing/2014/main" id="{924F7FFA-351B-E4F8-7A59-7CE1296ACF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439498" y="1662000"/>
                <a:ext cx="1427546" cy="1427776"/>
              </a:xfrm>
              <a:prstGeom prst="rect">
                <a:avLst/>
              </a:prstGeom>
            </p:spPr>
          </p:pic>
        </p:grpSp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id="{08ADA1C8-A145-D230-45B9-52C465ADD0EF}"/>
                </a:ext>
              </a:extLst>
            </p:cNvPr>
            <p:cNvGrpSpPr/>
            <p:nvPr/>
          </p:nvGrpSpPr>
          <p:grpSpPr>
            <a:xfrm>
              <a:off x="684561" y="1910236"/>
              <a:ext cx="713773" cy="713888"/>
              <a:chOff x="2598479" y="877368"/>
              <a:chExt cx="713773" cy="713888"/>
            </a:xfrm>
          </p:grpSpPr>
          <p:sp>
            <p:nvSpPr>
              <p:cNvPr id="77" name="타원 76">
                <a:extLst>
                  <a:ext uri="{FF2B5EF4-FFF2-40B4-BE49-F238E27FC236}">
                    <a16:creationId xmlns:a16="http://schemas.microsoft.com/office/drawing/2014/main" id="{E98865E4-31E5-5260-1653-1C2737C596B2}"/>
                  </a:ext>
                </a:extLst>
              </p:cNvPr>
              <p:cNvSpPr/>
              <p:nvPr/>
            </p:nvSpPr>
            <p:spPr>
              <a:xfrm>
                <a:off x="2701424" y="984371"/>
                <a:ext cx="507884" cy="49988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>
                <a:outerShdw blurRad="50800" dist="50800" dir="5400000" algn="ctr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78" name="Object 12">
                <a:extLst>
                  <a:ext uri="{FF2B5EF4-FFF2-40B4-BE49-F238E27FC236}">
                    <a16:creationId xmlns:a16="http://schemas.microsoft.com/office/drawing/2014/main" id="{F953075B-1EC5-96A9-E035-FA404C2A02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saturation sat="99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2598479" y="877368"/>
                <a:ext cx="713773" cy="713888"/>
              </a:xfrm>
              <a:prstGeom prst="rect">
                <a:avLst/>
              </a:prstGeom>
            </p:spPr>
          </p:pic>
        </p:grpSp>
      </p:grpSp>
      <p:grpSp>
        <p:nvGrpSpPr>
          <p:cNvPr id="98" name="그룹 97">
            <a:extLst>
              <a:ext uri="{FF2B5EF4-FFF2-40B4-BE49-F238E27FC236}">
                <a16:creationId xmlns:a16="http://schemas.microsoft.com/office/drawing/2014/main" id="{91805227-00EB-865D-66AD-C59603D86781}"/>
              </a:ext>
            </a:extLst>
          </p:cNvPr>
          <p:cNvGrpSpPr/>
          <p:nvPr/>
        </p:nvGrpSpPr>
        <p:grpSpPr>
          <a:xfrm>
            <a:off x="249440" y="8213689"/>
            <a:ext cx="2258470" cy="1266792"/>
            <a:chOff x="265987" y="1633784"/>
            <a:chExt cx="2258470" cy="1266792"/>
          </a:xfrm>
        </p:grpSpPr>
        <p:grpSp>
          <p:nvGrpSpPr>
            <p:cNvPr id="99" name="그룹 98">
              <a:extLst>
                <a:ext uri="{FF2B5EF4-FFF2-40B4-BE49-F238E27FC236}">
                  <a16:creationId xmlns:a16="http://schemas.microsoft.com/office/drawing/2014/main" id="{B91EE3A2-2934-8480-A16C-99B71B72F179}"/>
                </a:ext>
              </a:extLst>
            </p:cNvPr>
            <p:cNvGrpSpPr/>
            <p:nvPr/>
          </p:nvGrpSpPr>
          <p:grpSpPr>
            <a:xfrm>
              <a:off x="265987" y="1633784"/>
              <a:ext cx="2258470" cy="1266792"/>
              <a:chOff x="214665" y="1518039"/>
              <a:chExt cx="2258470" cy="1571737"/>
            </a:xfrm>
          </p:grpSpPr>
          <p:grpSp>
            <p:nvGrpSpPr>
              <p:cNvPr id="103" name="그룹 1003">
                <a:extLst>
                  <a:ext uri="{FF2B5EF4-FFF2-40B4-BE49-F238E27FC236}">
                    <a16:creationId xmlns:a16="http://schemas.microsoft.com/office/drawing/2014/main" id="{1E76178E-DADB-3508-D2D1-031720B3F84A}"/>
                  </a:ext>
                </a:extLst>
              </p:cNvPr>
              <p:cNvGrpSpPr/>
              <p:nvPr/>
            </p:nvGrpSpPr>
            <p:grpSpPr>
              <a:xfrm>
                <a:off x="214665" y="1518039"/>
                <a:ext cx="2258470" cy="1498282"/>
                <a:chOff x="157115" y="1687865"/>
                <a:chExt cx="2258470" cy="1498282"/>
              </a:xfrm>
            </p:grpSpPr>
            <p:pic>
              <p:nvPicPr>
                <p:cNvPr id="105" name="Object 8">
                  <a:extLst>
                    <a:ext uri="{FF2B5EF4-FFF2-40B4-BE49-F238E27FC236}">
                      <a16:creationId xmlns:a16="http://schemas.microsoft.com/office/drawing/2014/main" id="{D3FD6070-5BB2-0D62-2242-D2320362DB9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157115" y="1687865"/>
                  <a:ext cx="2258470" cy="1498282"/>
                </a:xfrm>
                <a:prstGeom prst="rect">
                  <a:avLst/>
                </a:prstGeom>
              </p:spPr>
            </p:pic>
          </p:grpSp>
          <p:pic>
            <p:nvPicPr>
              <p:cNvPr id="104" name="Object 11">
                <a:extLst>
                  <a:ext uri="{FF2B5EF4-FFF2-40B4-BE49-F238E27FC236}">
                    <a16:creationId xmlns:a16="http://schemas.microsoft.com/office/drawing/2014/main" id="{F50C0861-A442-258C-9302-DBBEADBBCA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439498" y="1662000"/>
                <a:ext cx="1427546" cy="1427776"/>
              </a:xfrm>
              <a:prstGeom prst="rect">
                <a:avLst/>
              </a:prstGeom>
            </p:spPr>
          </p:pic>
        </p:grpSp>
        <p:grpSp>
          <p:nvGrpSpPr>
            <p:cNvPr id="100" name="그룹 99">
              <a:extLst>
                <a:ext uri="{FF2B5EF4-FFF2-40B4-BE49-F238E27FC236}">
                  <a16:creationId xmlns:a16="http://schemas.microsoft.com/office/drawing/2014/main" id="{A1D23004-EC7A-0B3E-CE34-AA4D9C0E020D}"/>
                </a:ext>
              </a:extLst>
            </p:cNvPr>
            <p:cNvGrpSpPr/>
            <p:nvPr/>
          </p:nvGrpSpPr>
          <p:grpSpPr>
            <a:xfrm>
              <a:off x="684561" y="1910236"/>
              <a:ext cx="713773" cy="713888"/>
              <a:chOff x="2598479" y="877368"/>
              <a:chExt cx="713773" cy="713888"/>
            </a:xfrm>
          </p:grpSpPr>
          <p:sp>
            <p:nvSpPr>
              <p:cNvPr id="101" name="타원 100">
                <a:extLst>
                  <a:ext uri="{FF2B5EF4-FFF2-40B4-BE49-F238E27FC236}">
                    <a16:creationId xmlns:a16="http://schemas.microsoft.com/office/drawing/2014/main" id="{07553E53-382F-1752-8A24-661532BB5FDA}"/>
                  </a:ext>
                </a:extLst>
              </p:cNvPr>
              <p:cNvSpPr/>
              <p:nvPr/>
            </p:nvSpPr>
            <p:spPr>
              <a:xfrm>
                <a:off x="2701424" y="984371"/>
                <a:ext cx="507884" cy="49988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>
                <a:outerShdw blurRad="50800" dist="50800" dir="5400000" algn="ctr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02" name="Object 12">
                <a:extLst>
                  <a:ext uri="{FF2B5EF4-FFF2-40B4-BE49-F238E27FC236}">
                    <a16:creationId xmlns:a16="http://schemas.microsoft.com/office/drawing/2014/main" id="{E43A979F-D1CF-3392-1D77-714AA62D5C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saturation sat="99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2598479" y="877368"/>
                <a:ext cx="713773" cy="713888"/>
              </a:xfrm>
              <a:prstGeom prst="rect">
                <a:avLst/>
              </a:prstGeom>
            </p:spPr>
          </p:pic>
        </p:grpSp>
      </p:grpSp>
      <p:grpSp>
        <p:nvGrpSpPr>
          <p:cNvPr id="1001" name="그룹 1001"/>
          <p:cNvGrpSpPr/>
          <p:nvPr/>
        </p:nvGrpSpPr>
        <p:grpSpPr>
          <a:xfrm>
            <a:off x="0" y="0"/>
            <a:ext cx="1974026" cy="10285714"/>
            <a:chOff x="0" y="0"/>
            <a:chExt cx="1974026" cy="10285714"/>
          </a:xfrm>
          <a:solidFill>
            <a:srgbClr val="66FFFF"/>
          </a:solidFill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8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0" y="0"/>
              <a:ext cx="1974026" cy="10285714"/>
            </a:xfrm>
            <a:prstGeom prst="rect">
              <a:avLst/>
            </a:prstGeom>
            <a:grpFill/>
          </p:spPr>
        </p:pic>
      </p:grpSp>
      <p:grpSp>
        <p:nvGrpSpPr>
          <p:cNvPr id="1002" name="그룹 1002"/>
          <p:cNvGrpSpPr/>
          <p:nvPr/>
        </p:nvGrpSpPr>
        <p:grpSpPr>
          <a:xfrm>
            <a:off x="775186" y="602805"/>
            <a:ext cx="532523" cy="461298"/>
            <a:chOff x="720752" y="655139"/>
            <a:chExt cx="532523" cy="46129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20752" y="655139"/>
              <a:ext cx="532523" cy="461298"/>
            </a:xfrm>
            <a:prstGeom prst="rect">
              <a:avLst/>
            </a:prstGeom>
          </p:spPr>
        </p:pic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7548E384-198E-F3CC-024E-0525758AE028}"/>
              </a:ext>
            </a:extLst>
          </p:cNvPr>
          <p:cNvGrpSpPr/>
          <p:nvPr/>
        </p:nvGrpSpPr>
        <p:grpSpPr>
          <a:xfrm>
            <a:off x="630126" y="1910236"/>
            <a:ext cx="713773" cy="713888"/>
            <a:chOff x="2598479" y="877368"/>
            <a:chExt cx="713773" cy="713888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877DC774-D555-4671-545B-7541CB58917D}"/>
                </a:ext>
              </a:extLst>
            </p:cNvPr>
            <p:cNvSpPr/>
            <p:nvPr/>
          </p:nvSpPr>
          <p:spPr>
            <a:xfrm>
              <a:off x="2701424" y="984371"/>
              <a:ext cx="507884" cy="49988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50800" dir="5400000" algn="ct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99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598479" y="877368"/>
              <a:ext cx="713773" cy="713888"/>
            </a:xfrm>
            <a:prstGeom prst="rect">
              <a:avLst/>
            </a:prstGeom>
          </p:spPr>
        </p:pic>
      </p:grpSp>
      <p:grpSp>
        <p:nvGrpSpPr>
          <p:cNvPr id="980" name="그룹 979">
            <a:extLst>
              <a:ext uri="{FF2B5EF4-FFF2-40B4-BE49-F238E27FC236}">
                <a16:creationId xmlns:a16="http://schemas.microsoft.com/office/drawing/2014/main" id="{D63FA840-CABB-C746-DC8E-DE5F0FA293A9}"/>
              </a:ext>
            </a:extLst>
          </p:cNvPr>
          <p:cNvGrpSpPr/>
          <p:nvPr/>
        </p:nvGrpSpPr>
        <p:grpSpPr>
          <a:xfrm>
            <a:off x="627011" y="1877578"/>
            <a:ext cx="720000" cy="720000"/>
            <a:chOff x="4711966" y="2079839"/>
            <a:chExt cx="720000" cy="720000"/>
          </a:xfrm>
        </p:grpSpPr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195ABF67-66D8-EF14-4891-883E58D79B25}"/>
                </a:ext>
              </a:extLst>
            </p:cNvPr>
            <p:cNvSpPr/>
            <p:nvPr/>
          </p:nvSpPr>
          <p:spPr>
            <a:xfrm>
              <a:off x="4711966" y="2079839"/>
              <a:ext cx="720000" cy="720000"/>
            </a:xfrm>
            <a:prstGeom prst="ellipse">
              <a:avLst/>
            </a:prstGeom>
            <a:solidFill>
              <a:srgbClr val="71ADBD"/>
            </a:solidFill>
            <a:ln>
              <a:solidFill>
                <a:srgbClr val="71ADBD"/>
              </a:solidFill>
            </a:ln>
            <a:effectLst>
              <a:outerShdw blurRad="50800" dist="50800" dir="5400000" sx="2000" sy="2000" algn="ctr" rotWithShape="0">
                <a:srgbClr val="000000">
                  <a:alpha val="43137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2" name="Object 12">
              <a:extLst>
                <a:ext uri="{FF2B5EF4-FFF2-40B4-BE49-F238E27FC236}">
                  <a16:creationId xmlns:a16="http://schemas.microsoft.com/office/drawing/2014/main" id="{72F7EFCD-3132-3079-0741-B975DEC9F324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11" cstate="print">
              <a:biLevel thresh="25000"/>
            </a:blip>
            <a:stretch>
              <a:fillRect/>
            </a:stretch>
          </p:blipFill>
          <p:spPr>
            <a:xfrm>
              <a:off x="4720966" y="2093254"/>
              <a:ext cx="702000" cy="702000"/>
            </a:xfrm>
            <a:prstGeom prst="rect">
              <a:avLst/>
            </a:prstGeom>
          </p:spPr>
        </p:pic>
      </p:grp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A047EF07-4BD6-963A-FD60-68343A45DE92}"/>
              </a:ext>
            </a:extLst>
          </p:cNvPr>
          <p:cNvGrpSpPr/>
          <p:nvPr/>
        </p:nvGrpSpPr>
        <p:grpSpPr>
          <a:xfrm>
            <a:off x="249440" y="5581727"/>
            <a:ext cx="2258470" cy="1266792"/>
            <a:chOff x="214665" y="1518039"/>
            <a:chExt cx="2258470" cy="1571737"/>
          </a:xfrm>
        </p:grpSpPr>
        <p:grpSp>
          <p:nvGrpSpPr>
            <p:cNvPr id="87" name="그룹 1003">
              <a:extLst>
                <a:ext uri="{FF2B5EF4-FFF2-40B4-BE49-F238E27FC236}">
                  <a16:creationId xmlns:a16="http://schemas.microsoft.com/office/drawing/2014/main" id="{C19A4BAE-182C-DE07-3E1F-FAAC3FB87729}"/>
                </a:ext>
              </a:extLst>
            </p:cNvPr>
            <p:cNvGrpSpPr/>
            <p:nvPr/>
          </p:nvGrpSpPr>
          <p:grpSpPr>
            <a:xfrm>
              <a:off x="214665" y="1518039"/>
              <a:ext cx="2258470" cy="1498282"/>
              <a:chOff x="157115" y="1687865"/>
              <a:chExt cx="2258470" cy="1498282"/>
            </a:xfrm>
          </p:grpSpPr>
          <p:pic>
            <p:nvPicPr>
              <p:cNvPr id="89" name="Object 8">
                <a:extLst>
                  <a:ext uri="{FF2B5EF4-FFF2-40B4-BE49-F238E27FC236}">
                    <a16:creationId xmlns:a16="http://schemas.microsoft.com/office/drawing/2014/main" id="{7CA85E2C-6C66-A3A9-1872-4AFC5F11E8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57115" y="1687865"/>
                <a:ext cx="2258470" cy="1498282"/>
              </a:xfrm>
              <a:prstGeom prst="rect">
                <a:avLst/>
              </a:prstGeom>
            </p:spPr>
          </p:pic>
        </p:grpSp>
        <p:pic>
          <p:nvPicPr>
            <p:cNvPr id="88" name="Object 11">
              <a:extLst>
                <a:ext uri="{FF2B5EF4-FFF2-40B4-BE49-F238E27FC236}">
                  <a16:creationId xmlns:a16="http://schemas.microsoft.com/office/drawing/2014/main" id="{1429CA85-341A-3A83-86F1-26A95A48435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39498" y="1662000"/>
              <a:ext cx="1427546" cy="1427776"/>
            </a:xfrm>
            <a:prstGeom prst="rect">
              <a:avLst/>
            </a:prstGeom>
          </p:spPr>
        </p:pic>
      </p:grp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1582AF83-4A8E-A4C1-CC70-B178ABF13BD6}"/>
              </a:ext>
            </a:extLst>
          </p:cNvPr>
          <p:cNvGrpSpPr/>
          <p:nvPr/>
        </p:nvGrpSpPr>
        <p:grpSpPr>
          <a:xfrm>
            <a:off x="668014" y="5858179"/>
            <a:ext cx="713773" cy="713888"/>
            <a:chOff x="2598479" y="877368"/>
            <a:chExt cx="713773" cy="713888"/>
          </a:xfrm>
        </p:grpSpPr>
        <p:sp>
          <p:nvSpPr>
            <p:cNvPr id="85" name="타원 84">
              <a:extLst>
                <a:ext uri="{FF2B5EF4-FFF2-40B4-BE49-F238E27FC236}">
                  <a16:creationId xmlns:a16="http://schemas.microsoft.com/office/drawing/2014/main" id="{EBFE4ABA-966E-C81D-7B61-00CBEDFDA633}"/>
                </a:ext>
              </a:extLst>
            </p:cNvPr>
            <p:cNvSpPr/>
            <p:nvPr/>
          </p:nvSpPr>
          <p:spPr>
            <a:xfrm>
              <a:off x="2701424" y="984371"/>
              <a:ext cx="507884" cy="49988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50800" dir="5400000" algn="ct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6" name="Object 12">
              <a:extLst>
                <a:ext uri="{FF2B5EF4-FFF2-40B4-BE49-F238E27FC236}">
                  <a16:creationId xmlns:a16="http://schemas.microsoft.com/office/drawing/2014/main" id="{7D2916E9-DADC-F02B-1A78-34B9CEF1F66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99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598479" y="877368"/>
              <a:ext cx="713773" cy="713888"/>
            </a:xfrm>
            <a:prstGeom prst="rect">
              <a:avLst/>
            </a:prstGeom>
          </p:spPr>
        </p:pic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A8F347BA-3A38-7275-D221-1E22ECCB341B}"/>
              </a:ext>
            </a:extLst>
          </p:cNvPr>
          <p:cNvGrpSpPr/>
          <p:nvPr/>
        </p:nvGrpSpPr>
        <p:grpSpPr>
          <a:xfrm>
            <a:off x="627012" y="7168048"/>
            <a:ext cx="720000" cy="720000"/>
            <a:chOff x="5400097" y="7692299"/>
            <a:chExt cx="720000" cy="720000"/>
          </a:xfrm>
        </p:grpSpPr>
        <p:sp>
          <p:nvSpPr>
            <p:cNvPr id="112" name="타원 111">
              <a:extLst>
                <a:ext uri="{FF2B5EF4-FFF2-40B4-BE49-F238E27FC236}">
                  <a16:creationId xmlns:a16="http://schemas.microsoft.com/office/drawing/2014/main" id="{7DE1560F-83FF-BD98-CED9-62927BA2EFB7}"/>
                </a:ext>
              </a:extLst>
            </p:cNvPr>
            <p:cNvSpPr/>
            <p:nvPr/>
          </p:nvSpPr>
          <p:spPr>
            <a:xfrm>
              <a:off x="5400097" y="7692299"/>
              <a:ext cx="720000" cy="720000"/>
            </a:xfrm>
            <a:prstGeom prst="ellipse">
              <a:avLst/>
            </a:prstGeom>
            <a:solidFill>
              <a:srgbClr val="71ADBD"/>
            </a:solidFill>
            <a:ln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B89C7370-5B09-00EE-396C-089F4F55DCF0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26548" y="7780499"/>
              <a:ext cx="500400" cy="543600"/>
            </a:xfrm>
            <a:prstGeom prst="rect">
              <a:avLst/>
            </a:prstGeom>
          </p:spPr>
        </p:pic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176F425D-CAE9-A3D3-31F5-74029082187D}"/>
              </a:ext>
            </a:extLst>
          </p:cNvPr>
          <p:cNvGrpSpPr/>
          <p:nvPr/>
        </p:nvGrpSpPr>
        <p:grpSpPr>
          <a:xfrm>
            <a:off x="627012" y="4542198"/>
            <a:ext cx="720000" cy="720000"/>
            <a:chOff x="4048516" y="4949298"/>
            <a:chExt cx="720000" cy="720000"/>
          </a:xfrm>
        </p:grpSpPr>
        <p:sp>
          <p:nvSpPr>
            <p:cNvPr id="110" name="타원 109">
              <a:extLst>
                <a:ext uri="{FF2B5EF4-FFF2-40B4-BE49-F238E27FC236}">
                  <a16:creationId xmlns:a16="http://schemas.microsoft.com/office/drawing/2014/main" id="{11B13232-950C-B389-7257-0B7B049A5381}"/>
                </a:ext>
              </a:extLst>
            </p:cNvPr>
            <p:cNvSpPr/>
            <p:nvPr/>
          </p:nvSpPr>
          <p:spPr>
            <a:xfrm>
              <a:off x="4048516" y="4949298"/>
              <a:ext cx="720000" cy="720000"/>
            </a:xfrm>
            <a:prstGeom prst="ellipse">
              <a:avLst/>
            </a:prstGeom>
            <a:solidFill>
              <a:srgbClr val="71ADBD"/>
            </a:solidFill>
            <a:ln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496C4B64-042B-9D1E-F3BC-233E5BAFF0BF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65888" y="5044134"/>
              <a:ext cx="489600" cy="489600"/>
            </a:xfrm>
            <a:prstGeom prst="rect">
              <a:avLst/>
            </a:prstGeom>
          </p:spPr>
        </p:pic>
      </p:grpSp>
      <p:grpSp>
        <p:nvGrpSpPr>
          <p:cNvPr id="961" name="그룹 960">
            <a:extLst>
              <a:ext uri="{FF2B5EF4-FFF2-40B4-BE49-F238E27FC236}">
                <a16:creationId xmlns:a16="http://schemas.microsoft.com/office/drawing/2014/main" id="{450F59F3-66E3-83D6-3093-2E31FBCD54AC}"/>
              </a:ext>
            </a:extLst>
          </p:cNvPr>
          <p:cNvGrpSpPr/>
          <p:nvPr/>
        </p:nvGrpSpPr>
        <p:grpSpPr>
          <a:xfrm>
            <a:off x="627012" y="8490141"/>
            <a:ext cx="720000" cy="720000"/>
            <a:chOff x="4498475" y="9049718"/>
            <a:chExt cx="720000" cy="720000"/>
          </a:xfrm>
        </p:grpSpPr>
        <p:sp>
          <p:nvSpPr>
            <p:cNvPr id="111" name="타원 110">
              <a:extLst>
                <a:ext uri="{FF2B5EF4-FFF2-40B4-BE49-F238E27FC236}">
                  <a16:creationId xmlns:a16="http://schemas.microsoft.com/office/drawing/2014/main" id="{2E3F5813-CCDB-B02A-1D6A-7770A6AC2142}"/>
                </a:ext>
              </a:extLst>
            </p:cNvPr>
            <p:cNvSpPr/>
            <p:nvPr/>
          </p:nvSpPr>
          <p:spPr>
            <a:xfrm>
              <a:off x="4498475" y="9049718"/>
              <a:ext cx="720000" cy="720000"/>
            </a:xfrm>
            <a:prstGeom prst="ellipse">
              <a:avLst/>
            </a:prstGeom>
            <a:solidFill>
              <a:srgbClr val="71ADBD"/>
            </a:solidFill>
            <a:ln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60" name="그림 959">
              <a:extLst>
                <a:ext uri="{FF2B5EF4-FFF2-40B4-BE49-F238E27FC236}">
                  <a16:creationId xmlns:a16="http://schemas.microsoft.com/office/drawing/2014/main" id="{599EA672-8A07-622F-8B3E-B673B354A310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25163" y="9170187"/>
              <a:ext cx="586800" cy="478800"/>
            </a:xfrm>
            <a:prstGeom prst="rect">
              <a:avLst/>
            </a:prstGeom>
          </p:spPr>
        </p:pic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4CCC5433-7F71-30B2-310D-72F65277A216}"/>
              </a:ext>
            </a:extLst>
          </p:cNvPr>
          <p:cNvGrpSpPr/>
          <p:nvPr/>
        </p:nvGrpSpPr>
        <p:grpSpPr>
          <a:xfrm>
            <a:off x="668014" y="3226217"/>
            <a:ext cx="713773" cy="713888"/>
            <a:chOff x="2598479" y="877368"/>
            <a:chExt cx="713773" cy="713888"/>
          </a:xfrm>
        </p:grpSpPr>
        <p:sp>
          <p:nvSpPr>
            <p:cNvPr id="69" name="타원 68">
              <a:extLst>
                <a:ext uri="{FF2B5EF4-FFF2-40B4-BE49-F238E27FC236}">
                  <a16:creationId xmlns:a16="http://schemas.microsoft.com/office/drawing/2014/main" id="{ABE1613E-5B00-512A-3BEB-C2C58734197D}"/>
                </a:ext>
              </a:extLst>
            </p:cNvPr>
            <p:cNvSpPr/>
            <p:nvPr/>
          </p:nvSpPr>
          <p:spPr>
            <a:xfrm>
              <a:off x="2701424" y="984371"/>
              <a:ext cx="507884" cy="49988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50800" dir="5400000" algn="ct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0" name="Object 12">
              <a:extLst>
                <a:ext uri="{FF2B5EF4-FFF2-40B4-BE49-F238E27FC236}">
                  <a16:creationId xmlns:a16="http://schemas.microsoft.com/office/drawing/2014/main" id="{04DBF307-8A3A-A75B-C6A4-4C027F8DD62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99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598479" y="877368"/>
              <a:ext cx="713773" cy="713888"/>
            </a:xfrm>
            <a:prstGeom prst="rect">
              <a:avLst/>
            </a:prstGeom>
          </p:spPr>
        </p:pic>
      </p:grpSp>
      <p:grpSp>
        <p:nvGrpSpPr>
          <p:cNvPr id="971" name="그룹 970">
            <a:extLst>
              <a:ext uri="{FF2B5EF4-FFF2-40B4-BE49-F238E27FC236}">
                <a16:creationId xmlns:a16="http://schemas.microsoft.com/office/drawing/2014/main" id="{FDADA323-B704-81D9-8A0D-381F1B89B80F}"/>
              </a:ext>
            </a:extLst>
          </p:cNvPr>
          <p:cNvGrpSpPr/>
          <p:nvPr/>
        </p:nvGrpSpPr>
        <p:grpSpPr>
          <a:xfrm>
            <a:off x="607494" y="3200872"/>
            <a:ext cx="759037" cy="764577"/>
            <a:chOff x="5363027" y="3041523"/>
            <a:chExt cx="759037" cy="764577"/>
          </a:xfrm>
        </p:grpSpPr>
        <p:sp>
          <p:nvSpPr>
            <p:cNvPr id="113" name="타원 112">
              <a:extLst>
                <a:ext uri="{FF2B5EF4-FFF2-40B4-BE49-F238E27FC236}">
                  <a16:creationId xmlns:a16="http://schemas.microsoft.com/office/drawing/2014/main" id="{07401CB6-3108-014D-9493-3B79E45FA716}"/>
                </a:ext>
              </a:extLst>
            </p:cNvPr>
            <p:cNvSpPr/>
            <p:nvPr/>
          </p:nvSpPr>
          <p:spPr>
            <a:xfrm>
              <a:off x="5374499" y="3086100"/>
              <a:ext cx="720000" cy="720000"/>
            </a:xfrm>
            <a:prstGeom prst="ellipse">
              <a:avLst/>
            </a:prstGeom>
            <a:solidFill>
              <a:srgbClr val="71ADBD"/>
            </a:solidFill>
            <a:ln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70" name="그림 969">
              <a:extLst>
                <a:ext uri="{FF2B5EF4-FFF2-40B4-BE49-F238E27FC236}">
                  <a16:creationId xmlns:a16="http://schemas.microsoft.com/office/drawing/2014/main" id="{000A2A3F-1D38-8BB2-679E-29A415BCA5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63027" y="3041523"/>
              <a:ext cx="759037" cy="759037"/>
            </a:xfrm>
            <a:prstGeom prst="rect">
              <a:avLst/>
            </a:prstGeom>
          </p:spPr>
        </p:pic>
      </p:grpSp>
      <p:grpSp>
        <p:nvGrpSpPr>
          <p:cNvPr id="977" name="그룹 976">
            <a:extLst>
              <a:ext uri="{FF2B5EF4-FFF2-40B4-BE49-F238E27FC236}">
                <a16:creationId xmlns:a16="http://schemas.microsoft.com/office/drawing/2014/main" id="{36A65D58-5F62-1613-48A5-B8D31B75A9F2}"/>
              </a:ext>
            </a:extLst>
          </p:cNvPr>
          <p:cNvGrpSpPr/>
          <p:nvPr/>
        </p:nvGrpSpPr>
        <p:grpSpPr>
          <a:xfrm>
            <a:off x="497868" y="5737552"/>
            <a:ext cx="978289" cy="975600"/>
            <a:chOff x="10591800" y="3893976"/>
            <a:chExt cx="978289" cy="975600"/>
          </a:xfrm>
        </p:grpSpPr>
        <p:sp>
          <p:nvSpPr>
            <p:cNvPr id="108" name="타원 107">
              <a:extLst>
                <a:ext uri="{FF2B5EF4-FFF2-40B4-BE49-F238E27FC236}">
                  <a16:creationId xmlns:a16="http://schemas.microsoft.com/office/drawing/2014/main" id="{CED31EF3-6493-1F4A-BC52-8B3899C48139}"/>
                </a:ext>
              </a:extLst>
            </p:cNvPr>
            <p:cNvSpPr/>
            <p:nvPr/>
          </p:nvSpPr>
          <p:spPr>
            <a:xfrm>
              <a:off x="10735298" y="4023925"/>
              <a:ext cx="720000" cy="720000"/>
            </a:xfrm>
            <a:prstGeom prst="ellipse">
              <a:avLst/>
            </a:prstGeom>
            <a:solidFill>
              <a:srgbClr val="71ADBD"/>
            </a:solidFill>
            <a:ln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74" name="그림 973">
              <a:extLst>
                <a:ext uri="{FF2B5EF4-FFF2-40B4-BE49-F238E27FC236}">
                  <a16:creationId xmlns:a16="http://schemas.microsoft.com/office/drawing/2014/main" id="{557E2618-A2A8-7D00-A9C4-D5B33B20D112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91800" y="3893976"/>
              <a:ext cx="978289" cy="975600"/>
            </a:xfrm>
            <a:prstGeom prst="rect">
              <a:avLst/>
            </a:prstGeom>
          </p:spPr>
        </p:pic>
        <p:sp>
          <p:nvSpPr>
            <p:cNvPr id="138" name="타원 137">
              <a:extLst>
                <a:ext uri="{FF2B5EF4-FFF2-40B4-BE49-F238E27FC236}">
                  <a16:creationId xmlns:a16="http://schemas.microsoft.com/office/drawing/2014/main" id="{76A28E67-D02B-C0CC-BE90-D4C1815E584A}"/>
                </a:ext>
              </a:extLst>
            </p:cNvPr>
            <p:cNvSpPr/>
            <p:nvPr/>
          </p:nvSpPr>
          <p:spPr>
            <a:xfrm>
              <a:off x="10746599" y="4041925"/>
              <a:ext cx="684000" cy="684000"/>
            </a:xfrm>
            <a:prstGeom prst="ellipse">
              <a:avLst/>
            </a:prstGeom>
            <a:noFill/>
            <a:ln w="63500"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77308E78-D5F7-8850-95A7-497E5A654027}"/>
              </a:ext>
            </a:extLst>
          </p:cNvPr>
          <p:cNvGrpSpPr/>
          <p:nvPr/>
        </p:nvGrpSpPr>
        <p:grpSpPr>
          <a:xfrm>
            <a:off x="625211" y="3226239"/>
            <a:ext cx="723600" cy="727200"/>
            <a:chOff x="5486400" y="3012371"/>
            <a:chExt cx="720000" cy="723949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5486400" y="3012371"/>
              <a:ext cx="720000" cy="720000"/>
              <a:chOff x="655932" y="3802221"/>
              <a:chExt cx="662163" cy="662163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17" cstate="print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655932" y="3802221"/>
                <a:ext cx="662163" cy="662163"/>
              </a:xfrm>
              <a:prstGeom prst="rect">
                <a:avLst/>
              </a:prstGeom>
              <a:ln>
                <a:noFill/>
              </a:ln>
            </p:spPr>
          </p:pic>
        </p:grp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C98D013F-9D2E-3545-7B7C-CB61999F9834}"/>
                </a:ext>
              </a:extLst>
            </p:cNvPr>
            <p:cNvSpPr/>
            <p:nvPr/>
          </p:nvSpPr>
          <p:spPr>
            <a:xfrm>
              <a:off x="5486400" y="3016320"/>
              <a:ext cx="720000" cy="720000"/>
            </a:xfrm>
            <a:prstGeom prst="ellipse">
              <a:avLst/>
            </a:prstGeom>
            <a:noFill/>
            <a:ln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B0412AA9-A1E2-445E-8270-B45B02AFDDAB}"/>
              </a:ext>
            </a:extLst>
          </p:cNvPr>
          <p:cNvGrpSpPr/>
          <p:nvPr/>
        </p:nvGrpSpPr>
        <p:grpSpPr>
          <a:xfrm>
            <a:off x="627011" y="7174686"/>
            <a:ext cx="720000" cy="720000"/>
            <a:chOff x="5400097" y="6972300"/>
            <a:chExt cx="720000" cy="720000"/>
          </a:xfrm>
        </p:grpSpPr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A94E3100-01C3-BAA7-31F4-9E1B344ACF51}"/>
                </a:ext>
              </a:extLst>
            </p:cNvPr>
            <p:cNvSpPr/>
            <p:nvPr/>
          </p:nvSpPr>
          <p:spPr>
            <a:xfrm>
              <a:off x="5400097" y="6972300"/>
              <a:ext cx="720000" cy="72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F3891D3E-65DB-343E-B516-D22077B38E6B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28005" y="7060615"/>
              <a:ext cx="498943" cy="543369"/>
            </a:xfrm>
            <a:prstGeom prst="rect">
              <a:avLst/>
            </a:prstGeom>
          </p:spPr>
        </p:pic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7F10AAA4-D619-DA5D-7C0E-8BAB6BBA4A99}"/>
              </a:ext>
            </a:extLst>
          </p:cNvPr>
          <p:cNvGrpSpPr/>
          <p:nvPr/>
        </p:nvGrpSpPr>
        <p:grpSpPr>
          <a:xfrm>
            <a:off x="627011" y="4536086"/>
            <a:ext cx="720000" cy="720000"/>
            <a:chOff x="4050673" y="4229298"/>
            <a:chExt cx="720000" cy="720000"/>
          </a:xfrm>
        </p:grpSpPr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8764B271-678F-0B97-5A03-EC8BB1F1CCBD}"/>
                </a:ext>
              </a:extLst>
            </p:cNvPr>
            <p:cNvSpPr/>
            <p:nvPr/>
          </p:nvSpPr>
          <p:spPr>
            <a:xfrm>
              <a:off x="4050673" y="4229298"/>
              <a:ext cx="720000" cy="72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E841F6FD-E8A2-8DBB-915E-415172E92AFD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65888" y="4324134"/>
              <a:ext cx="489570" cy="489570"/>
            </a:xfrm>
            <a:prstGeom prst="rect">
              <a:avLst/>
            </a:prstGeom>
          </p:spPr>
        </p:pic>
      </p:grpSp>
      <p:grpSp>
        <p:nvGrpSpPr>
          <p:cNvPr id="962" name="그룹 961">
            <a:extLst>
              <a:ext uri="{FF2B5EF4-FFF2-40B4-BE49-F238E27FC236}">
                <a16:creationId xmlns:a16="http://schemas.microsoft.com/office/drawing/2014/main" id="{D124FC9C-7FDE-F620-BF7F-7DCF77EF1891}"/>
              </a:ext>
            </a:extLst>
          </p:cNvPr>
          <p:cNvGrpSpPr/>
          <p:nvPr/>
        </p:nvGrpSpPr>
        <p:grpSpPr>
          <a:xfrm>
            <a:off x="627011" y="8490066"/>
            <a:ext cx="720000" cy="720000"/>
            <a:chOff x="4504700" y="8329719"/>
            <a:chExt cx="720000" cy="720000"/>
          </a:xfrm>
        </p:grpSpPr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A1B9997D-75C9-0696-7CA3-91BA109CA34D}"/>
                </a:ext>
              </a:extLst>
            </p:cNvPr>
            <p:cNvSpPr/>
            <p:nvPr/>
          </p:nvSpPr>
          <p:spPr>
            <a:xfrm>
              <a:off x="4504700" y="8329719"/>
              <a:ext cx="720000" cy="72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6E30E225-B37B-618B-9557-935E696CA3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31065" y="8450187"/>
              <a:ext cx="587410" cy="479063"/>
            </a:xfrm>
            <a:prstGeom prst="rect">
              <a:avLst/>
            </a:prstGeom>
          </p:spPr>
        </p:pic>
      </p:grpSp>
      <p:sp>
        <p:nvSpPr>
          <p:cNvPr id="106" name="TextBox 105">
            <a:extLst>
              <a:ext uri="{FF2B5EF4-FFF2-40B4-BE49-F238E27FC236}">
                <a16:creationId xmlns:a16="http://schemas.microsoft.com/office/drawing/2014/main" id="{487060C6-1F71-BBBE-9FD5-788C3B1DA5FC}"/>
              </a:ext>
            </a:extLst>
          </p:cNvPr>
          <p:cNvSpPr txBox="1"/>
          <p:nvPr/>
        </p:nvSpPr>
        <p:spPr>
          <a:xfrm>
            <a:off x="2700000" y="540000"/>
            <a:ext cx="7968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4. </a:t>
            </a:r>
            <a:r>
              <a:rPr lang="ko-KR" altLang="en-US" sz="3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프로젝트 현황</a:t>
            </a:r>
            <a:r>
              <a:rPr lang="en-US" altLang="ko-KR" sz="3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– (4) </a:t>
            </a:r>
            <a:r>
              <a:rPr lang="ko-KR" altLang="en-US" sz="3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상품목록 및 상세보기</a:t>
            </a:r>
            <a:endParaRPr lang="en-US" altLang="ko-KR" sz="30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FF093383-F0BC-3D56-DA4F-62A5620D3A08}"/>
              </a:ext>
            </a:extLst>
          </p:cNvPr>
          <p:cNvGrpSpPr/>
          <p:nvPr/>
        </p:nvGrpSpPr>
        <p:grpSpPr>
          <a:xfrm>
            <a:off x="2761201" y="1486800"/>
            <a:ext cx="8363999" cy="4978265"/>
            <a:chOff x="3106568" y="1902404"/>
            <a:chExt cx="11918773" cy="7884000"/>
          </a:xfrm>
        </p:grpSpPr>
        <p:pic>
          <p:nvPicPr>
            <p:cNvPr id="123" name="그림 122">
              <a:extLst>
                <a:ext uri="{FF2B5EF4-FFF2-40B4-BE49-F238E27FC236}">
                  <a16:creationId xmlns:a16="http://schemas.microsoft.com/office/drawing/2014/main" id="{7266A97E-7582-5115-2889-EE147E89F531}"/>
                </a:ext>
              </a:extLst>
            </p:cNvPr>
            <p:cNvPicPr>
              <a:picLocks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145341" y="1938404"/>
              <a:ext cx="11880000" cy="7812000"/>
            </a:xfrm>
            <a:prstGeom prst="rect">
              <a:avLst/>
            </a:prstGeom>
          </p:spPr>
        </p:pic>
        <p:sp>
          <p:nvSpPr>
            <p:cNvPr id="124" name="사각형: 둥근 모서리 123">
              <a:extLst>
                <a:ext uri="{FF2B5EF4-FFF2-40B4-BE49-F238E27FC236}">
                  <a16:creationId xmlns:a16="http://schemas.microsoft.com/office/drawing/2014/main" id="{2519A5DE-D88A-C0D1-0EB2-B5695551BD52}"/>
                </a:ext>
              </a:extLst>
            </p:cNvPr>
            <p:cNvSpPr/>
            <p:nvPr/>
          </p:nvSpPr>
          <p:spPr>
            <a:xfrm>
              <a:off x="3106568" y="1902404"/>
              <a:ext cx="11916000" cy="7884000"/>
            </a:xfrm>
            <a:prstGeom prst="roundRect">
              <a:avLst>
                <a:gd name="adj" fmla="val 2822"/>
              </a:avLst>
            </a:prstGeom>
            <a:noFill/>
            <a:ln w="127000"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</p:grpSp>
      <p:sp>
        <p:nvSpPr>
          <p:cNvPr id="134" name="사각형: 둥근 모서리 133">
            <a:extLst>
              <a:ext uri="{FF2B5EF4-FFF2-40B4-BE49-F238E27FC236}">
                <a16:creationId xmlns:a16="http://schemas.microsoft.com/office/drawing/2014/main" id="{D687C252-D255-BA7C-D3AC-13DD0E91EB84}"/>
              </a:ext>
            </a:extLst>
          </p:cNvPr>
          <p:cNvSpPr/>
          <p:nvPr/>
        </p:nvSpPr>
        <p:spPr>
          <a:xfrm>
            <a:off x="11453258" y="1980318"/>
            <a:ext cx="5183549" cy="1225350"/>
          </a:xfrm>
          <a:prstGeom prst="roundRect">
            <a:avLst/>
          </a:prstGeom>
          <a:noFill/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solidFill>
                  <a:srgbClr val="FF818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1. </a:t>
            </a:r>
            <a:r>
              <a:rPr lang="ko-KR" altLang="en-US" sz="2400" dirty="0">
                <a:solidFill>
                  <a:srgbClr val="FF818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상품 목록</a:t>
            </a:r>
            <a:endParaRPr lang="en-US" altLang="ko-KR" sz="2400" dirty="0">
              <a:solidFill>
                <a:srgbClr val="FF818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r>
              <a:rPr lang="en-US" altLang="ko-KR" sz="2400" dirty="0">
                <a:solidFill>
                  <a:srgbClr val="FF818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DB</a:t>
            </a:r>
            <a:r>
              <a:rPr lang="ko-KR" altLang="en-US" sz="2400" dirty="0">
                <a:solidFill>
                  <a:srgbClr val="FF818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에서 해당하는 카테고리 맞는 품목들 출력</a:t>
            </a:r>
            <a:endParaRPr lang="en-US" altLang="ko-KR" sz="2400" dirty="0">
              <a:solidFill>
                <a:srgbClr val="FF818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2400" dirty="0">
              <a:solidFill>
                <a:srgbClr val="FF818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36" name="사각형: 둥근 모서리 135">
            <a:extLst>
              <a:ext uri="{FF2B5EF4-FFF2-40B4-BE49-F238E27FC236}">
                <a16:creationId xmlns:a16="http://schemas.microsoft.com/office/drawing/2014/main" id="{B69675DA-034A-5B42-4A64-AE2359133A40}"/>
              </a:ext>
            </a:extLst>
          </p:cNvPr>
          <p:cNvSpPr/>
          <p:nvPr/>
        </p:nvSpPr>
        <p:spPr>
          <a:xfrm>
            <a:off x="3624932" y="2570486"/>
            <a:ext cx="6509668" cy="1965600"/>
          </a:xfrm>
          <a:prstGeom prst="roundRect">
            <a:avLst/>
          </a:prstGeom>
          <a:noFill/>
          <a:ln w="63500">
            <a:solidFill>
              <a:srgbClr val="FF818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solidFill>
                <a:schemeClr val="tx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algn="ctr"/>
            <a:endParaRPr lang="ko-KR" altLang="en-US" sz="1500" dirty="0">
              <a:solidFill>
                <a:schemeClr val="tx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39" name="사각형: 둥근 모서리 138">
            <a:extLst>
              <a:ext uri="{FF2B5EF4-FFF2-40B4-BE49-F238E27FC236}">
                <a16:creationId xmlns:a16="http://schemas.microsoft.com/office/drawing/2014/main" id="{EAE34CB7-533A-3C83-431B-E7EAFA038EAB}"/>
              </a:ext>
            </a:extLst>
          </p:cNvPr>
          <p:cNvSpPr/>
          <p:nvPr/>
        </p:nvSpPr>
        <p:spPr>
          <a:xfrm>
            <a:off x="5434776" y="7371794"/>
            <a:ext cx="4374162" cy="1717616"/>
          </a:xfrm>
          <a:prstGeom prst="roundRect">
            <a:avLst/>
          </a:prstGeom>
          <a:noFill/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solidFill>
                  <a:srgbClr val="FF818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2. </a:t>
            </a:r>
            <a:r>
              <a:rPr lang="ko-KR" altLang="en-US" sz="2400" dirty="0">
                <a:solidFill>
                  <a:srgbClr val="FF818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상품 상세보기</a:t>
            </a:r>
            <a:endParaRPr lang="en-US" altLang="ko-KR" sz="2400" dirty="0">
              <a:solidFill>
                <a:srgbClr val="FF818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r>
              <a:rPr lang="ko-KR" altLang="en-US" sz="2400" dirty="0">
                <a:solidFill>
                  <a:srgbClr val="FF818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상품 목록에서 이미지</a:t>
            </a:r>
            <a:endParaRPr lang="en-US" altLang="ko-KR" sz="2400" dirty="0">
              <a:solidFill>
                <a:srgbClr val="FF818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r>
              <a:rPr lang="ko-KR" altLang="en-US" sz="2400" dirty="0">
                <a:solidFill>
                  <a:srgbClr val="FF818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또는 제품명 </a:t>
            </a:r>
            <a:r>
              <a:rPr lang="ko-KR" altLang="en-US" sz="2400" dirty="0" err="1">
                <a:solidFill>
                  <a:srgbClr val="FF818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클릭시</a:t>
            </a:r>
            <a:endParaRPr lang="en-US" altLang="ko-KR" sz="2400" dirty="0">
              <a:solidFill>
                <a:srgbClr val="FF818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r>
              <a:rPr lang="ko-KR" altLang="en-US" sz="2400" dirty="0">
                <a:solidFill>
                  <a:srgbClr val="FF818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해당하는 품목의 상세정보 출력</a:t>
            </a:r>
            <a:endParaRPr lang="en-US" altLang="ko-KR" sz="2400" dirty="0">
              <a:solidFill>
                <a:srgbClr val="FF818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D635824D-3CD6-F3BA-7339-831D9FD908FF}"/>
              </a:ext>
            </a:extLst>
          </p:cNvPr>
          <p:cNvGrpSpPr/>
          <p:nvPr/>
        </p:nvGrpSpPr>
        <p:grpSpPr>
          <a:xfrm>
            <a:off x="9156405" y="4536086"/>
            <a:ext cx="8287088" cy="4988159"/>
            <a:chOff x="9256528" y="4773868"/>
            <a:chExt cx="8287088" cy="4988159"/>
          </a:xfrm>
        </p:grpSpPr>
        <p:pic>
          <p:nvPicPr>
            <p:cNvPr id="129" name="그림 128">
              <a:extLst>
                <a:ext uri="{FF2B5EF4-FFF2-40B4-BE49-F238E27FC236}">
                  <a16:creationId xmlns:a16="http://schemas.microsoft.com/office/drawing/2014/main" id="{ECEB19D5-6667-6C52-9F4F-A50AC3C3510C}"/>
                </a:ext>
              </a:extLst>
            </p:cNvPr>
            <p:cNvPicPr>
              <a:picLocks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320139" y="4829226"/>
              <a:ext cx="8223477" cy="4932801"/>
            </a:xfrm>
            <a:prstGeom prst="rect">
              <a:avLst/>
            </a:prstGeom>
          </p:spPr>
        </p:pic>
        <p:sp>
          <p:nvSpPr>
            <p:cNvPr id="130" name="사각형: 둥근 모서리 129">
              <a:extLst>
                <a:ext uri="{FF2B5EF4-FFF2-40B4-BE49-F238E27FC236}">
                  <a16:creationId xmlns:a16="http://schemas.microsoft.com/office/drawing/2014/main" id="{50F049D9-0B75-A661-86F7-9313AA542F8E}"/>
                </a:ext>
              </a:extLst>
            </p:cNvPr>
            <p:cNvSpPr/>
            <p:nvPr/>
          </p:nvSpPr>
          <p:spPr>
            <a:xfrm>
              <a:off x="9256528" y="4773868"/>
              <a:ext cx="8260513" cy="4978265"/>
            </a:xfrm>
            <a:prstGeom prst="roundRect">
              <a:avLst>
                <a:gd name="adj" fmla="val 2822"/>
              </a:avLst>
            </a:prstGeom>
            <a:noFill/>
            <a:ln w="127000"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</p:grpSp>
      <p:sp>
        <p:nvSpPr>
          <p:cNvPr id="135" name="사각형: 둥근 모서리 134">
            <a:extLst>
              <a:ext uri="{FF2B5EF4-FFF2-40B4-BE49-F238E27FC236}">
                <a16:creationId xmlns:a16="http://schemas.microsoft.com/office/drawing/2014/main" id="{E59C9976-2C8C-7CD3-077A-DA74B8315A5E}"/>
              </a:ext>
            </a:extLst>
          </p:cNvPr>
          <p:cNvSpPr/>
          <p:nvPr/>
        </p:nvSpPr>
        <p:spPr>
          <a:xfrm>
            <a:off x="10693242" y="5721852"/>
            <a:ext cx="5461158" cy="3699426"/>
          </a:xfrm>
          <a:prstGeom prst="roundRect">
            <a:avLst/>
          </a:prstGeom>
          <a:noFill/>
          <a:ln w="63500">
            <a:solidFill>
              <a:srgbClr val="FF818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solidFill>
                <a:schemeClr val="tx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algn="ctr"/>
            <a:endParaRPr lang="ko-KR" altLang="en-US" sz="1500" dirty="0">
              <a:solidFill>
                <a:schemeClr val="tx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09" name="사각형: 둥근 모서리 108">
            <a:extLst>
              <a:ext uri="{FF2B5EF4-FFF2-40B4-BE49-F238E27FC236}">
                <a16:creationId xmlns:a16="http://schemas.microsoft.com/office/drawing/2014/main" id="{5730CADC-25CC-90B4-981C-B697C48F6980}"/>
              </a:ext>
            </a:extLst>
          </p:cNvPr>
          <p:cNvSpPr/>
          <p:nvPr/>
        </p:nvSpPr>
        <p:spPr>
          <a:xfrm>
            <a:off x="10820400" y="8306682"/>
            <a:ext cx="1676400" cy="761416"/>
          </a:xfrm>
          <a:prstGeom prst="roundRect">
            <a:avLst/>
          </a:prstGeom>
          <a:noFill/>
          <a:ln w="63500">
            <a:solidFill>
              <a:srgbClr val="FF818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solidFill>
                <a:schemeClr val="tx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algn="ctr"/>
            <a:endParaRPr lang="ko-KR" altLang="en-US" sz="1500" dirty="0">
              <a:solidFill>
                <a:schemeClr val="tx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14" name="사각형: 둥근 모서리 113">
            <a:extLst>
              <a:ext uri="{FF2B5EF4-FFF2-40B4-BE49-F238E27FC236}">
                <a16:creationId xmlns:a16="http://schemas.microsoft.com/office/drawing/2014/main" id="{8DD16899-6FD1-988D-EF7E-D4EED2524CD3}"/>
              </a:ext>
            </a:extLst>
          </p:cNvPr>
          <p:cNvSpPr/>
          <p:nvPr/>
        </p:nvSpPr>
        <p:spPr>
          <a:xfrm>
            <a:off x="12496800" y="8807216"/>
            <a:ext cx="5183549" cy="632479"/>
          </a:xfrm>
          <a:prstGeom prst="roundRect">
            <a:avLst/>
          </a:prstGeom>
          <a:noFill/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rgbClr val="FF818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3. </a:t>
            </a:r>
            <a:r>
              <a:rPr lang="ko-KR" altLang="en-US" dirty="0">
                <a:solidFill>
                  <a:srgbClr val="FF818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추가 사진</a:t>
            </a:r>
            <a:endParaRPr lang="en-US" altLang="ko-KR" dirty="0">
              <a:solidFill>
                <a:srgbClr val="FF818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r>
              <a:rPr lang="ko-KR" altLang="en-US" dirty="0" err="1">
                <a:solidFill>
                  <a:srgbClr val="FF818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클릭시</a:t>
            </a:r>
            <a:r>
              <a:rPr lang="ko-KR" altLang="en-US" dirty="0">
                <a:solidFill>
                  <a:srgbClr val="FF818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다양한 </a:t>
            </a:r>
            <a:endParaRPr lang="en-US" altLang="ko-KR" dirty="0">
              <a:solidFill>
                <a:srgbClr val="FF818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r>
              <a:rPr lang="ko-KR" altLang="en-US" dirty="0">
                <a:solidFill>
                  <a:srgbClr val="FF818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각도의 사진 </a:t>
            </a:r>
            <a:endParaRPr lang="en-US" altLang="ko-KR" dirty="0">
              <a:solidFill>
                <a:srgbClr val="FF818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r>
              <a:rPr lang="ko-KR" altLang="en-US" dirty="0">
                <a:solidFill>
                  <a:srgbClr val="FF818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감상 가능 </a:t>
            </a:r>
            <a:endParaRPr lang="en-US" altLang="ko-KR" dirty="0">
              <a:solidFill>
                <a:srgbClr val="FF818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rgbClr val="FF818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14052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2138</TotalTime>
  <Words>562</Words>
  <Application>Microsoft Office PowerPoint</Application>
  <PresentationFormat>사용자 지정</PresentationFormat>
  <Paragraphs>162</Paragraphs>
  <Slides>15</Slides>
  <Notes>15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15</vt:i4>
      </vt:variant>
    </vt:vector>
  </HeadingPairs>
  <TitlesOfParts>
    <vt:vector size="21" baseType="lpstr">
      <vt:lpstr>G마켓 산스 TTF Bold</vt:lpstr>
      <vt:lpstr>맑은 고딕</vt:lpstr>
      <vt:lpstr>Arial</vt:lpstr>
      <vt:lpstr>Calibri</vt:lpstr>
      <vt:lpstr>Office Theme</vt:lpstr>
      <vt:lpstr>디자인 사용자 지정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이주미</cp:lastModifiedBy>
  <cp:revision>169</cp:revision>
  <dcterms:created xsi:type="dcterms:W3CDTF">2022-07-10T13:41:34Z</dcterms:created>
  <dcterms:modified xsi:type="dcterms:W3CDTF">2022-08-02T06:38:10Z</dcterms:modified>
</cp:coreProperties>
</file>